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Default Extension="xlsx" ContentType="application/vnd.openxmlformats-officedocument.spreadsheetml.sheet"/>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160" r:id="rId1"/>
  </p:sldMasterIdLst>
  <p:notesMasterIdLst>
    <p:notesMasterId r:id="rId66"/>
  </p:notesMasterIdLst>
  <p:handoutMasterIdLst>
    <p:handoutMasterId r:id="rId67"/>
  </p:handoutMasterIdLst>
  <p:sldIdLst>
    <p:sldId id="422" r:id="rId2"/>
    <p:sldId id="554" r:id="rId3"/>
    <p:sldId id="586" r:id="rId4"/>
    <p:sldId id="555" r:id="rId5"/>
    <p:sldId id="556" r:id="rId6"/>
    <p:sldId id="557" r:id="rId7"/>
    <p:sldId id="558" r:id="rId8"/>
    <p:sldId id="559" r:id="rId9"/>
    <p:sldId id="562" r:id="rId10"/>
    <p:sldId id="563" r:id="rId11"/>
    <p:sldId id="564" r:id="rId12"/>
    <p:sldId id="560" r:id="rId13"/>
    <p:sldId id="553" r:id="rId14"/>
    <p:sldId id="462" r:id="rId15"/>
    <p:sldId id="531" r:id="rId16"/>
    <p:sldId id="532" r:id="rId17"/>
    <p:sldId id="466" r:id="rId18"/>
    <p:sldId id="467" r:id="rId19"/>
    <p:sldId id="468" r:id="rId20"/>
    <p:sldId id="469" r:id="rId21"/>
    <p:sldId id="473" r:id="rId22"/>
    <p:sldId id="470" r:id="rId23"/>
    <p:sldId id="530" r:id="rId24"/>
    <p:sldId id="529" r:id="rId25"/>
    <p:sldId id="528" r:id="rId26"/>
    <p:sldId id="527" r:id="rId27"/>
    <p:sldId id="526" r:id="rId28"/>
    <p:sldId id="525" r:id="rId29"/>
    <p:sldId id="566" r:id="rId30"/>
    <p:sldId id="569" r:id="rId31"/>
    <p:sldId id="519" r:id="rId32"/>
    <p:sldId id="517" r:id="rId33"/>
    <p:sldId id="516" r:id="rId34"/>
    <p:sldId id="515" r:id="rId35"/>
    <p:sldId id="570" r:id="rId36"/>
    <p:sldId id="573" r:id="rId37"/>
    <p:sldId id="572" r:id="rId38"/>
    <p:sldId id="513" r:id="rId39"/>
    <p:sldId id="565" r:id="rId40"/>
    <p:sldId id="543" r:id="rId41"/>
    <p:sldId id="574" r:id="rId42"/>
    <p:sldId id="508" r:id="rId43"/>
    <p:sldId id="507" r:id="rId44"/>
    <p:sldId id="506" r:id="rId45"/>
    <p:sldId id="588" r:id="rId46"/>
    <p:sldId id="575" r:id="rId47"/>
    <p:sldId id="505" r:id="rId48"/>
    <p:sldId id="504" r:id="rId49"/>
    <p:sldId id="503" r:id="rId50"/>
    <p:sldId id="502" r:id="rId51"/>
    <p:sldId id="497" r:id="rId52"/>
    <p:sldId id="579" r:id="rId53"/>
    <p:sldId id="580" r:id="rId54"/>
    <p:sldId id="581" r:id="rId55"/>
    <p:sldId id="539" r:id="rId56"/>
    <p:sldId id="582" r:id="rId57"/>
    <p:sldId id="583" r:id="rId58"/>
    <p:sldId id="584" r:id="rId59"/>
    <p:sldId id="551" r:id="rId60"/>
    <p:sldId id="484" r:id="rId61"/>
    <p:sldId id="481" r:id="rId62"/>
    <p:sldId id="477" r:id="rId63"/>
    <p:sldId id="479" r:id="rId64"/>
    <p:sldId id="461" r:id="rId65"/>
  </p:sldIdLst>
  <p:sldSz cx="7772400" cy="10972800"/>
  <p:notesSz cx="2954338" cy="4741863"/>
  <p:defaultTextStyle>
    <a:defPPr>
      <a:defRPr lang="en-US"/>
    </a:defPPr>
    <a:lvl1pPr marL="0" algn="l" defTabSz="960883" rtl="0" eaLnBrk="1" latinLnBrk="0" hangingPunct="1">
      <a:defRPr sz="1900" kern="1200">
        <a:solidFill>
          <a:schemeClr val="tx1"/>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456">
          <p15:clr>
            <a:srgbClr val="A4A3A4"/>
          </p15:clr>
        </p15:guide>
        <p15:guide id="2" pos="2448">
          <p15:clr>
            <a:srgbClr val="A4A3A4"/>
          </p15:clr>
        </p15:guide>
      </p15:sldGuideLst>
    </p:ext>
    <p:ext uri="{2D200454-40CA-4A62-9FC3-DE9A4176ACB9}">
      <p15:notesGuideLst xmlns:p15="http://schemas.microsoft.com/office/powerpoint/2012/main" xmlns="">
        <p15:guide id="1" orient="horz" pos="1494">
          <p15:clr>
            <a:srgbClr val="A4A3A4"/>
          </p15:clr>
        </p15:guide>
        <p15:guide id="2" pos="93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991F"/>
    <a:srgbClr val="0E07A1"/>
    <a:srgbClr val="FEFAF8"/>
    <a:srgbClr val="EAF3F6"/>
    <a:srgbClr val="F9F8FE"/>
    <a:srgbClr val="FCFDFE"/>
    <a:srgbClr val="F5FBFD"/>
    <a:srgbClr val="EEF9FC"/>
    <a:srgbClr val="F1F7F9"/>
    <a:srgbClr val="FFFF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324" autoAdjust="0"/>
    <p:restoredTop sz="95027" autoAdjust="0"/>
  </p:normalViewPr>
  <p:slideViewPr>
    <p:cSldViewPr>
      <p:cViewPr>
        <p:scale>
          <a:sx n="60" d="100"/>
          <a:sy n="60" d="100"/>
        </p:scale>
        <p:origin x="-1806" y="1218"/>
      </p:cViewPr>
      <p:guideLst>
        <p:guide orient="horz" pos="3456"/>
        <p:guide pos="244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680"/>
    </p:cViewPr>
  </p:sorterViewPr>
  <p:notesViewPr>
    <p:cSldViewPr>
      <p:cViewPr varScale="1">
        <p:scale>
          <a:sx n="60" d="100"/>
          <a:sy n="60" d="100"/>
        </p:scale>
        <p:origin x="-2490" y="-78"/>
      </p:cViewPr>
      <p:guideLst>
        <p:guide orient="horz" pos="1494"/>
        <p:guide pos="931"/>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0.13381503602279482"/>
          <c:y val="0.12411631977955419"/>
          <c:w val="0.4921914039611599"/>
          <c:h val="0.68076117704221883"/>
        </c:manualLayout>
      </c:layout>
      <c:pieChart>
        <c:varyColors val="1"/>
        <c:ser>
          <c:idx val="0"/>
          <c:order val="0"/>
          <c:tx>
            <c:strRef>
              <c:f>Sheet1!$B$1</c:f>
              <c:strCache>
                <c:ptCount val="1"/>
                <c:pt idx="0">
                  <c:v>Sales</c:v>
                </c:pt>
              </c:strCache>
            </c:strRef>
          </c:tx>
          <c:dLbls>
            <c:dLbl>
              <c:idx val="0"/>
              <c:layout>
                <c:manualLayout>
                  <c:x val="-0.15137680446194229"/>
                  <c:y val="0.10992154826800626"/>
                </c:manualLayout>
              </c:layout>
              <c:showPercent val="1"/>
              <c:extLst>
                <c:ext xmlns:c15="http://schemas.microsoft.com/office/drawing/2012/chart" uri="{CE6537A1-D6FC-4f65-9D91-7224C49458BB}">
                  <c15:layout/>
                </c:ext>
              </c:extLst>
            </c:dLbl>
            <c:dLbl>
              <c:idx val="1"/>
              <c:layout>
                <c:manualLayout>
                  <c:x val="2.6324146981627296E-2"/>
                  <c:y val="-4.1363964119869832E-2"/>
                </c:manualLayout>
              </c:layout>
              <c:showPercent val="1"/>
              <c:extLst>
                <c:ext xmlns:c15="http://schemas.microsoft.com/office/drawing/2012/chart" uri="{CE6537A1-D6FC-4f65-9D91-7224C49458BB}">
                  <c15:layout/>
                </c:ext>
              </c:extLst>
            </c:dLbl>
            <c:dLbl>
              <c:idx val="2"/>
              <c:layout>
                <c:manualLayout>
                  <c:x val="3.1967519685039705E-2"/>
                  <c:y val="-1.6523607625970004E-2"/>
                </c:manualLayout>
              </c:layout>
              <c:showPercent val="1"/>
              <c:extLst>
                <c:ext xmlns:c15="http://schemas.microsoft.com/office/drawing/2012/chart" uri="{CE6537A1-D6FC-4f65-9D91-7224C49458BB}">
                  <c15:layout/>
                </c:ext>
              </c:extLst>
            </c:dLbl>
            <c:dLbl>
              <c:idx val="3"/>
              <c:layout>
                <c:manualLayout>
                  <c:x val="2.1350885826771682E-2"/>
                  <c:y val="-7.8968013613682914E-3"/>
                </c:manualLayout>
              </c:layout>
              <c:showPercent val="1"/>
              <c:extLst>
                <c:ext xmlns:c15="http://schemas.microsoft.com/office/drawing/2012/chart" uri="{CE6537A1-D6FC-4f65-9D91-7224C49458BB}">
                  <c15:layout/>
                </c:ext>
              </c:extLst>
            </c:dLbl>
            <c:dLbl>
              <c:idx val="4"/>
              <c:layout>
                <c:manualLayout>
                  <c:x val="-6.4107365485564297E-2"/>
                  <c:y val="2.6538028900233651E-3"/>
                </c:manualLayout>
              </c:layout>
              <c:showPercent val="1"/>
              <c:extLst>
                <c:ext xmlns:c15="http://schemas.microsoft.com/office/drawing/2012/chart" uri="{CE6537A1-D6FC-4f65-9D91-7224C49458BB}">
                  <c15:layout/>
                </c:ext>
              </c:extLst>
            </c:dLbl>
            <c:dLbl>
              <c:idx val="5"/>
              <c:layout>
                <c:manualLayout>
                  <c:x val="0.15399704724409657"/>
                  <c:y val="-3.680712987799642E-2"/>
                </c:manualLayout>
              </c:layout>
              <c:showPercent val="1"/>
              <c:extLst>
                <c:ext xmlns:c15="http://schemas.microsoft.com/office/drawing/2012/chart" uri="{CE6537A1-D6FC-4f65-9D91-7224C49458BB}">
                  <c15:layout/>
                </c:ext>
              </c:extLst>
            </c:dLbl>
            <c:spPr>
              <a:noFill/>
              <a:ln>
                <a:noFill/>
              </a:ln>
              <a:effectLst/>
            </c:spPr>
            <c:showPercent val="1"/>
            <c:showLeaderLines val="1"/>
            <c:extLst>
              <c:ext xmlns:c15="http://schemas.microsoft.com/office/drawing/2012/chart" uri="{CE6537A1-D6FC-4f65-9D91-7224C49458BB}"/>
            </c:extLst>
          </c:dLbls>
          <c:cat>
            <c:strRef>
              <c:f>Sheet1!$A$2:$A$7</c:f>
              <c:strCache>
                <c:ptCount val="6"/>
                <c:pt idx="0">
                  <c:v>Lahan Pemukiman</c:v>
                </c:pt>
                <c:pt idx="1">
                  <c:v>Lahan Pekuburan</c:v>
                </c:pt>
                <c:pt idx="2">
                  <c:v>Sawah/Ladang/Peternakan</c:v>
                </c:pt>
                <c:pt idx="3">
                  <c:v>Sarana Olah Raga</c:v>
                </c:pt>
                <c:pt idx="4">
                  <c:v>Prasarana Pemerintah</c:v>
                </c:pt>
                <c:pt idx="5">
                  <c:v>Prasarana Umum Lainnya</c:v>
                </c:pt>
              </c:strCache>
            </c:strRef>
          </c:cat>
          <c:val>
            <c:numRef>
              <c:f>Sheet1!$B$2:$B$7</c:f>
              <c:numCache>
                <c:formatCode>General</c:formatCode>
                <c:ptCount val="6"/>
                <c:pt idx="0">
                  <c:v>43</c:v>
                </c:pt>
                <c:pt idx="1">
                  <c:v>2</c:v>
                </c:pt>
                <c:pt idx="2">
                  <c:v>6</c:v>
                </c:pt>
                <c:pt idx="3">
                  <c:v>5</c:v>
                </c:pt>
                <c:pt idx="4">
                  <c:v>1.5</c:v>
                </c:pt>
                <c:pt idx="5">
                  <c:v>63.2</c:v>
                </c:pt>
              </c:numCache>
            </c:numRef>
          </c:val>
        </c:ser>
        <c:dLbls>
          <c:showPercent val="1"/>
        </c:dLbls>
        <c:firstSliceAng val="0"/>
      </c:pieChart>
    </c:plotArea>
    <c:legend>
      <c:legendPos val="r"/>
      <c:layout>
        <c:manualLayout>
          <c:xMode val="edge"/>
          <c:yMode val="edge"/>
          <c:x val="0.67390131825640376"/>
          <c:y val="0.12215280782209914"/>
          <c:w val="0.32163481194769694"/>
          <c:h val="0.71780095055686122"/>
        </c:manualLayout>
      </c:layout>
    </c:legend>
    <c:plotVisOnly val="1"/>
    <c:dispBlanksAs val="zero"/>
  </c:chart>
  <c:txPr>
    <a:bodyPr/>
    <a:lstStyle/>
    <a:p>
      <a:pPr>
        <a:defRPr sz="1800"/>
      </a:pPr>
      <a:endParaRPr lang="en-US"/>
    </a:p>
  </c:tx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1280213" cy="237093"/>
          </a:xfrm>
          <a:prstGeom prst="rect">
            <a:avLst/>
          </a:prstGeom>
        </p:spPr>
        <p:txBody>
          <a:bodyPr vert="horz" lIns="41870" tIns="20935" rIns="41870" bIns="20935" rtlCol="0"/>
          <a:lstStyle>
            <a:lvl1pPr algn="l">
              <a:defRPr sz="600"/>
            </a:lvl1pPr>
          </a:lstStyle>
          <a:p>
            <a:r>
              <a:rPr lang="en-US" smtClean="0"/>
              <a:t>Propil Kelurahan Palupi 2010</a:t>
            </a:r>
            <a:endParaRPr lang="en-US"/>
          </a:p>
        </p:txBody>
      </p:sp>
      <p:sp>
        <p:nvSpPr>
          <p:cNvPr id="3" name="Date Placeholder 2"/>
          <p:cNvSpPr>
            <a:spLocks noGrp="1"/>
          </p:cNvSpPr>
          <p:nvPr>
            <p:ph type="dt" sz="quarter" idx="1"/>
          </p:nvPr>
        </p:nvSpPr>
        <p:spPr>
          <a:xfrm>
            <a:off x="1673441" y="2"/>
            <a:ext cx="1280213" cy="237093"/>
          </a:xfrm>
          <a:prstGeom prst="rect">
            <a:avLst/>
          </a:prstGeom>
        </p:spPr>
        <p:txBody>
          <a:bodyPr vert="horz" lIns="41870" tIns="20935" rIns="41870" bIns="20935" rtlCol="0"/>
          <a:lstStyle>
            <a:lvl1pPr algn="r">
              <a:defRPr sz="600"/>
            </a:lvl1pPr>
          </a:lstStyle>
          <a:p>
            <a:r>
              <a:rPr lang="en-US" smtClean="0"/>
              <a:t>10/13/2010</a:t>
            </a:r>
            <a:endParaRPr lang="en-US"/>
          </a:p>
        </p:txBody>
      </p:sp>
      <p:sp>
        <p:nvSpPr>
          <p:cNvPr id="4" name="Footer Placeholder 3"/>
          <p:cNvSpPr>
            <a:spLocks noGrp="1"/>
          </p:cNvSpPr>
          <p:nvPr>
            <p:ph type="ftr" sz="quarter" idx="2"/>
          </p:nvPr>
        </p:nvSpPr>
        <p:spPr>
          <a:xfrm>
            <a:off x="1" y="4503949"/>
            <a:ext cx="1280213" cy="237093"/>
          </a:xfrm>
          <a:prstGeom prst="rect">
            <a:avLst/>
          </a:prstGeom>
        </p:spPr>
        <p:txBody>
          <a:bodyPr vert="horz" lIns="41870" tIns="20935" rIns="41870" bIns="20935" rtlCol="0" anchor="b"/>
          <a:lstStyle>
            <a:lvl1pPr algn="l">
              <a:defRPr sz="600"/>
            </a:lvl1pPr>
          </a:lstStyle>
          <a:p>
            <a:endParaRPr lang="en-US"/>
          </a:p>
        </p:txBody>
      </p:sp>
      <p:sp>
        <p:nvSpPr>
          <p:cNvPr id="5" name="Slide Number Placeholder 4"/>
          <p:cNvSpPr>
            <a:spLocks noGrp="1"/>
          </p:cNvSpPr>
          <p:nvPr>
            <p:ph type="sldNum" sz="quarter" idx="3"/>
          </p:nvPr>
        </p:nvSpPr>
        <p:spPr>
          <a:xfrm>
            <a:off x="1673441" y="4503949"/>
            <a:ext cx="1280213" cy="237093"/>
          </a:xfrm>
          <a:prstGeom prst="rect">
            <a:avLst/>
          </a:prstGeom>
        </p:spPr>
        <p:txBody>
          <a:bodyPr vert="horz" lIns="41870" tIns="20935" rIns="41870" bIns="20935" rtlCol="0" anchor="b"/>
          <a:lstStyle>
            <a:lvl1pPr algn="r">
              <a:defRPr sz="600"/>
            </a:lvl1pPr>
          </a:lstStyle>
          <a:p>
            <a:fld id="{4A64D61C-CD45-41E7-A0EF-6EBFFDB7269B}" type="slidenum">
              <a:rPr lang="en-US" smtClean="0"/>
              <a:pPr/>
              <a:t>‹#›</a:t>
            </a:fld>
            <a:endParaRPr lang="en-US"/>
          </a:p>
        </p:txBody>
      </p:sp>
    </p:spTree>
    <p:extLst>
      <p:ext uri="{BB962C8B-B14F-4D97-AF65-F5344CB8AC3E}">
        <p14:creationId xmlns:p14="http://schemas.microsoft.com/office/powerpoint/2010/main" xmlns="" val="2622038086"/>
      </p:ext>
    </p:extLst>
  </p:cSld>
  <p:clrMap bg1="lt1" tx1="dk1" bg2="lt2" tx2="dk2" accent1="accent1" accent2="accent2" accent3="accent3" accent4="accent4" accent5="accent5" accent6="accent6" hlink="hlink" folHlink="folHlink"/>
  <p:hf sldNum="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1280213" cy="237093"/>
          </a:xfrm>
          <a:prstGeom prst="rect">
            <a:avLst/>
          </a:prstGeom>
        </p:spPr>
        <p:txBody>
          <a:bodyPr vert="horz" lIns="41870" tIns="20935" rIns="41870" bIns="20935" rtlCol="0"/>
          <a:lstStyle>
            <a:lvl1pPr algn="l">
              <a:defRPr sz="600"/>
            </a:lvl1pPr>
          </a:lstStyle>
          <a:p>
            <a:r>
              <a:rPr lang="en-US" smtClean="0"/>
              <a:t>Propil Kelurahan Palupi 2010</a:t>
            </a:r>
            <a:endParaRPr lang="en-US"/>
          </a:p>
        </p:txBody>
      </p:sp>
      <p:sp>
        <p:nvSpPr>
          <p:cNvPr id="3" name="Date Placeholder 2"/>
          <p:cNvSpPr>
            <a:spLocks noGrp="1"/>
          </p:cNvSpPr>
          <p:nvPr>
            <p:ph type="dt" idx="1"/>
          </p:nvPr>
        </p:nvSpPr>
        <p:spPr>
          <a:xfrm>
            <a:off x="1673441" y="2"/>
            <a:ext cx="1280213" cy="237093"/>
          </a:xfrm>
          <a:prstGeom prst="rect">
            <a:avLst/>
          </a:prstGeom>
        </p:spPr>
        <p:txBody>
          <a:bodyPr vert="horz" lIns="41870" tIns="20935" rIns="41870" bIns="20935" rtlCol="0"/>
          <a:lstStyle>
            <a:lvl1pPr algn="r">
              <a:defRPr sz="600"/>
            </a:lvl1pPr>
          </a:lstStyle>
          <a:p>
            <a:r>
              <a:rPr lang="en-US" smtClean="0"/>
              <a:t>10/13/2010</a:t>
            </a:r>
            <a:endParaRPr lang="en-US"/>
          </a:p>
        </p:txBody>
      </p:sp>
      <p:sp>
        <p:nvSpPr>
          <p:cNvPr id="4" name="Slide Image Placeholder 3"/>
          <p:cNvSpPr>
            <a:spLocks noGrp="1" noRot="1" noChangeAspect="1"/>
          </p:cNvSpPr>
          <p:nvPr>
            <p:ph type="sldImg" idx="2"/>
          </p:nvPr>
        </p:nvSpPr>
        <p:spPr>
          <a:xfrm>
            <a:off x="847725" y="355600"/>
            <a:ext cx="1258888" cy="1778000"/>
          </a:xfrm>
          <a:prstGeom prst="rect">
            <a:avLst/>
          </a:prstGeom>
          <a:noFill/>
          <a:ln w="12700">
            <a:solidFill>
              <a:prstClr val="black"/>
            </a:solidFill>
          </a:ln>
        </p:spPr>
        <p:txBody>
          <a:bodyPr vert="horz" lIns="41870" tIns="20935" rIns="41870" bIns="20935" rtlCol="0" anchor="ctr"/>
          <a:lstStyle/>
          <a:p>
            <a:endParaRPr lang="en-US"/>
          </a:p>
        </p:txBody>
      </p:sp>
      <p:sp>
        <p:nvSpPr>
          <p:cNvPr id="5" name="Notes Placeholder 4"/>
          <p:cNvSpPr>
            <a:spLocks noGrp="1"/>
          </p:cNvSpPr>
          <p:nvPr>
            <p:ph type="body" sz="quarter" idx="3"/>
          </p:nvPr>
        </p:nvSpPr>
        <p:spPr>
          <a:xfrm>
            <a:off x="295434" y="2252385"/>
            <a:ext cx="2363470" cy="2133838"/>
          </a:xfrm>
          <a:prstGeom prst="rect">
            <a:avLst/>
          </a:prstGeom>
        </p:spPr>
        <p:txBody>
          <a:bodyPr vert="horz" lIns="41870" tIns="20935" rIns="41870" bIns="2093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4503949"/>
            <a:ext cx="1280213" cy="237093"/>
          </a:xfrm>
          <a:prstGeom prst="rect">
            <a:avLst/>
          </a:prstGeom>
        </p:spPr>
        <p:txBody>
          <a:bodyPr vert="horz" lIns="41870" tIns="20935" rIns="41870" bIns="20935" rtlCol="0" anchor="b"/>
          <a:lstStyle>
            <a:lvl1pPr algn="l">
              <a:defRPr sz="600"/>
            </a:lvl1pPr>
          </a:lstStyle>
          <a:p>
            <a:endParaRPr lang="en-US"/>
          </a:p>
        </p:txBody>
      </p:sp>
      <p:sp>
        <p:nvSpPr>
          <p:cNvPr id="7" name="Slide Number Placeholder 6"/>
          <p:cNvSpPr>
            <a:spLocks noGrp="1"/>
          </p:cNvSpPr>
          <p:nvPr>
            <p:ph type="sldNum" sz="quarter" idx="5"/>
          </p:nvPr>
        </p:nvSpPr>
        <p:spPr>
          <a:xfrm>
            <a:off x="1673441" y="4503949"/>
            <a:ext cx="1280213" cy="237093"/>
          </a:xfrm>
          <a:prstGeom prst="rect">
            <a:avLst/>
          </a:prstGeom>
        </p:spPr>
        <p:txBody>
          <a:bodyPr vert="horz" lIns="41870" tIns="20935" rIns="41870" bIns="20935" rtlCol="0" anchor="b"/>
          <a:lstStyle>
            <a:lvl1pPr algn="r">
              <a:defRPr sz="600"/>
            </a:lvl1pPr>
          </a:lstStyle>
          <a:p>
            <a:fld id="{AC0700A6-86FB-4AD6-82D5-C9E1250A5003}" type="slidenum">
              <a:rPr lang="en-US" smtClean="0"/>
              <a:pPr/>
              <a:t>‹#›</a:t>
            </a:fld>
            <a:endParaRPr lang="en-US"/>
          </a:p>
        </p:txBody>
      </p:sp>
    </p:spTree>
    <p:extLst>
      <p:ext uri="{BB962C8B-B14F-4D97-AF65-F5344CB8AC3E}">
        <p14:creationId xmlns:p14="http://schemas.microsoft.com/office/powerpoint/2010/main" xmlns="" val="3987881857"/>
      </p:ext>
    </p:extLst>
  </p:cSld>
  <p:clrMap bg1="lt1" tx1="dk1" bg2="lt2" tx2="dk2" accent1="accent1" accent2="accent2" accent3="accent3" accent4="accent4" accent5="accent5" accent6="accent6" hlink="hlink" folHlink="folHlink"/>
  <p:hf sldNum="0" ftr="0"/>
  <p:notesStyle>
    <a:lvl1pPr marL="0" algn="l" defTabSz="960883" rtl="0" eaLnBrk="1" latinLnBrk="0" hangingPunct="1">
      <a:defRPr sz="1300" kern="1200">
        <a:solidFill>
          <a:schemeClr val="tx1"/>
        </a:solidFill>
        <a:latin typeface="+mn-lt"/>
        <a:ea typeface="+mn-ea"/>
        <a:cs typeface="+mn-cs"/>
      </a:defRPr>
    </a:lvl1pPr>
    <a:lvl2pPr marL="480442" algn="l" defTabSz="960883" rtl="0" eaLnBrk="1" latinLnBrk="0" hangingPunct="1">
      <a:defRPr sz="1300" kern="1200">
        <a:solidFill>
          <a:schemeClr val="tx1"/>
        </a:solidFill>
        <a:latin typeface="+mn-lt"/>
        <a:ea typeface="+mn-ea"/>
        <a:cs typeface="+mn-cs"/>
      </a:defRPr>
    </a:lvl2pPr>
    <a:lvl3pPr marL="960883" algn="l" defTabSz="960883" rtl="0" eaLnBrk="1" latinLnBrk="0" hangingPunct="1">
      <a:defRPr sz="1300" kern="1200">
        <a:solidFill>
          <a:schemeClr val="tx1"/>
        </a:solidFill>
        <a:latin typeface="+mn-lt"/>
        <a:ea typeface="+mn-ea"/>
        <a:cs typeface="+mn-cs"/>
      </a:defRPr>
    </a:lvl3pPr>
    <a:lvl4pPr marL="1441326" algn="l" defTabSz="960883" rtl="0" eaLnBrk="1" latinLnBrk="0" hangingPunct="1">
      <a:defRPr sz="1300" kern="1200">
        <a:solidFill>
          <a:schemeClr val="tx1"/>
        </a:solidFill>
        <a:latin typeface="+mn-lt"/>
        <a:ea typeface="+mn-ea"/>
        <a:cs typeface="+mn-cs"/>
      </a:defRPr>
    </a:lvl4pPr>
    <a:lvl5pPr marL="1921768" algn="l" defTabSz="960883" rtl="0" eaLnBrk="1" latinLnBrk="0" hangingPunct="1">
      <a:defRPr sz="1300" kern="1200">
        <a:solidFill>
          <a:schemeClr val="tx1"/>
        </a:solidFill>
        <a:latin typeface="+mn-lt"/>
        <a:ea typeface="+mn-ea"/>
        <a:cs typeface="+mn-cs"/>
      </a:defRPr>
    </a:lvl5pPr>
    <a:lvl6pPr marL="2402210" algn="l" defTabSz="960883" rtl="0" eaLnBrk="1" latinLnBrk="0" hangingPunct="1">
      <a:defRPr sz="1300" kern="1200">
        <a:solidFill>
          <a:schemeClr val="tx1"/>
        </a:solidFill>
        <a:latin typeface="+mn-lt"/>
        <a:ea typeface="+mn-ea"/>
        <a:cs typeface="+mn-cs"/>
      </a:defRPr>
    </a:lvl6pPr>
    <a:lvl7pPr marL="2882651" algn="l" defTabSz="960883" rtl="0" eaLnBrk="1" latinLnBrk="0" hangingPunct="1">
      <a:defRPr sz="1300" kern="1200">
        <a:solidFill>
          <a:schemeClr val="tx1"/>
        </a:solidFill>
        <a:latin typeface="+mn-lt"/>
        <a:ea typeface="+mn-ea"/>
        <a:cs typeface="+mn-cs"/>
      </a:defRPr>
    </a:lvl7pPr>
    <a:lvl8pPr marL="3363093" algn="l" defTabSz="960883" rtl="0" eaLnBrk="1" latinLnBrk="0" hangingPunct="1">
      <a:defRPr sz="1300" kern="1200">
        <a:solidFill>
          <a:schemeClr val="tx1"/>
        </a:solidFill>
        <a:latin typeface="+mn-lt"/>
        <a:ea typeface="+mn-ea"/>
        <a:cs typeface="+mn-cs"/>
      </a:defRPr>
    </a:lvl8pPr>
    <a:lvl9pPr marL="3843534" algn="l" defTabSz="960883"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Propil Kelurahan Palupi 2010</a:t>
            </a:r>
            <a:endParaRPr lang="en-US"/>
          </a:p>
        </p:txBody>
      </p:sp>
      <p:sp>
        <p:nvSpPr>
          <p:cNvPr id="5" name="Date Placeholder 4"/>
          <p:cNvSpPr>
            <a:spLocks noGrp="1"/>
          </p:cNvSpPr>
          <p:nvPr>
            <p:ph type="dt" idx="11"/>
          </p:nvPr>
        </p:nvSpPr>
        <p:spPr/>
        <p:txBody>
          <a:bodyPr/>
          <a:lstStyle/>
          <a:p>
            <a:r>
              <a:rPr lang="en-US" smtClean="0"/>
              <a:t>10/13/2010</a:t>
            </a:r>
            <a:endParaRPr lang="en-US"/>
          </a:p>
        </p:txBody>
      </p:sp>
    </p:spTree>
    <p:extLst>
      <p:ext uri="{BB962C8B-B14F-4D97-AF65-F5344CB8AC3E}">
        <p14:creationId xmlns:p14="http://schemas.microsoft.com/office/powerpoint/2010/main" xmlns="" val="1963253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1963253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1963253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1963253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1963253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1963253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1963253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1963253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93925" y="698500"/>
            <a:ext cx="2471738" cy="34925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1275530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93925" y="698500"/>
            <a:ext cx="2471738" cy="34925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2572210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1963253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1963253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1963253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19632535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1963253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93925" y="698500"/>
            <a:ext cx="2471738" cy="34925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13997661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93925" y="698500"/>
            <a:ext cx="2471738" cy="34925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30710271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93925" y="698500"/>
            <a:ext cx="2471738" cy="34925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39800222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19632535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19632535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19632535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93925" y="698500"/>
            <a:ext cx="2471738" cy="34925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1660326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19632535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19632535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19632535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19632535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19632535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19632535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19632535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19632535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19632535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19632535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93925" y="698500"/>
            <a:ext cx="2471738" cy="34925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3629977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19632535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93925" y="698500"/>
            <a:ext cx="2471738" cy="34925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2528489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93925" y="698500"/>
            <a:ext cx="2471738" cy="34925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25013051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19632535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93925" y="698500"/>
            <a:ext cx="2471738" cy="34925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34885462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93925" y="698500"/>
            <a:ext cx="2471738" cy="34925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40056046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93925" y="698500"/>
            <a:ext cx="2471738" cy="34925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1425843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19632535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19632535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19632535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1963253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19632535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19632535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Propil Kelurahan Palupi 2010</a:t>
            </a:r>
            <a:endParaRPr lang="en-US"/>
          </a:p>
        </p:txBody>
      </p:sp>
      <p:sp>
        <p:nvSpPr>
          <p:cNvPr id="5" name="Date Placeholder 4"/>
          <p:cNvSpPr>
            <a:spLocks noGrp="1"/>
          </p:cNvSpPr>
          <p:nvPr>
            <p:ph type="dt" idx="11"/>
          </p:nvPr>
        </p:nvSpPr>
        <p:spPr/>
        <p:txBody>
          <a:bodyPr/>
          <a:lstStyle/>
          <a:p>
            <a:r>
              <a:rPr lang="en-US" smtClean="0"/>
              <a:t>10/13/2010</a:t>
            </a:r>
            <a:endParaRPr lang="en-US"/>
          </a:p>
        </p:txBody>
      </p:sp>
    </p:spTree>
    <p:extLst>
      <p:ext uri="{BB962C8B-B14F-4D97-AF65-F5344CB8AC3E}">
        <p14:creationId xmlns:p14="http://schemas.microsoft.com/office/powerpoint/2010/main" xmlns="" val="1963253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1963253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1963253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1963253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xmlns="" val="1963253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1943100" y="4998720"/>
            <a:ext cx="5246370" cy="3030979"/>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1943100" y="8005315"/>
            <a:ext cx="5246370" cy="219456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5742678" y="2021430"/>
            <a:ext cx="3657600" cy="323850"/>
          </a:xfrm>
        </p:spPr>
        <p:txBody>
          <a:bodyPr/>
          <a:lstStyle/>
          <a:p>
            <a:r>
              <a:rPr lang="en-US" smtClean="0"/>
              <a:t>10/11/2010</a:t>
            </a:r>
            <a:endParaRPr lang="en-US"/>
          </a:p>
        </p:txBody>
      </p:sp>
      <p:sp>
        <p:nvSpPr>
          <p:cNvPr id="17" name="Footer Placeholder 16"/>
          <p:cNvSpPr>
            <a:spLocks noGrp="1"/>
          </p:cNvSpPr>
          <p:nvPr>
            <p:ph type="ftr" sz="quarter" idx="11"/>
          </p:nvPr>
        </p:nvSpPr>
        <p:spPr bwMode="auto">
          <a:xfrm rot="5400000">
            <a:off x="4644079" y="6834688"/>
            <a:ext cx="5852160" cy="326441"/>
          </a:xfrm>
        </p:spPr>
        <p:txBody>
          <a:bodyPr/>
          <a:lstStyle/>
          <a:p>
            <a:r>
              <a:rPr lang="en-US" smtClean="0"/>
              <a:t>Profil Kelurahan Palupi</a:t>
            </a:r>
            <a:endParaRPr lang="en-US"/>
          </a:p>
        </p:txBody>
      </p:sp>
      <p:sp>
        <p:nvSpPr>
          <p:cNvPr id="10" name="Rectangle 9"/>
          <p:cNvSpPr/>
          <p:nvPr/>
        </p:nvSpPr>
        <p:spPr bwMode="auto">
          <a:xfrm>
            <a:off x="323850" y="0"/>
            <a:ext cx="518160" cy="109728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34886" y="0"/>
            <a:ext cx="88964" cy="109728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842010" y="0"/>
            <a:ext cx="154591" cy="109728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970122" y="0"/>
            <a:ext cx="195738" cy="109728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90392" y="0"/>
            <a:ext cx="0" cy="109728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777240" y="0"/>
            <a:ext cx="0" cy="109728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725995" y="0"/>
            <a:ext cx="0" cy="109728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467644" y="0"/>
            <a:ext cx="0" cy="109728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906780" y="0"/>
            <a:ext cx="0" cy="109728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7746778" y="0"/>
            <a:ext cx="0" cy="109728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036320" y="0"/>
            <a:ext cx="64770" cy="109728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518160" y="5486400"/>
            <a:ext cx="1101090" cy="207264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113187" y="7786803"/>
            <a:ext cx="545210" cy="1026278"/>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927418" y="8801011"/>
            <a:ext cx="116586" cy="219456"/>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414577" y="9261043"/>
            <a:ext cx="233172" cy="438912"/>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619250" y="7193280"/>
            <a:ext cx="310896" cy="585216"/>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126712" y="7885923"/>
            <a:ext cx="518160" cy="828038"/>
          </a:xfrm>
        </p:spPr>
        <p:txBody>
          <a:bodyPr/>
          <a:lstStyle/>
          <a:p>
            <a:fld id="{8DFBCBCA-75C9-4BD8-8C27-33BD4C35F67E}"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10/11/2010</a:t>
            </a:r>
            <a:endParaRPr lang="en-US"/>
          </a:p>
        </p:txBody>
      </p:sp>
      <p:sp>
        <p:nvSpPr>
          <p:cNvPr id="5" name="Footer Placeholder 4"/>
          <p:cNvSpPr>
            <a:spLocks noGrp="1"/>
          </p:cNvSpPr>
          <p:nvPr>
            <p:ph type="ftr" sz="quarter" idx="11"/>
          </p:nvPr>
        </p:nvSpPr>
        <p:spPr/>
        <p:txBody>
          <a:bodyPr/>
          <a:lstStyle/>
          <a:p>
            <a:r>
              <a:rPr lang="en-US" smtClean="0"/>
              <a:t>Profil Kelurahan Palupi</a:t>
            </a:r>
            <a:endParaRPr lang="en-US"/>
          </a:p>
        </p:txBody>
      </p:sp>
      <p:sp>
        <p:nvSpPr>
          <p:cNvPr id="6" name="Slide Number Placeholder 5"/>
          <p:cNvSpPr>
            <a:spLocks noGrp="1"/>
          </p:cNvSpPr>
          <p:nvPr>
            <p:ph type="sldNum" sz="quarter" idx="12"/>
          </p:nvPr>
        </p:nvSpPr>
        <p:spPr/>
        <p:txBody>
          <a:bodyPr/>
          <a:lstStyle/>
          <a:p>
            <a:fld id="{8DFBCBCA-75C9-4BD8-8C27-33BD4C35F67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34990" y="439423"/>
            <a:ext cx="1424940" cy="936244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388620" y="439422"/>
            <a:ext cx="5116830" cy="936244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10/11/2010</a:t>
            </a:r>
            <a:endParaRPr lang="en-US"/>
          </a:p>
        </p:txBody>
      </p:sp>
      <p:sp>
        <p:nvSpPr>
          <p:cNvPr id="5" name="Footer Placeholder 4"/>
          <p:cNvSpPr>
            <a:spLocks noGrp="1"/>
          </p:cNvSpPr>
          <p:nvPr>
            <p:ph type="ftr" sz="quarter" idx="11"/>
          </p:nvPr>
        </p:nvSpPr>
        <p:spPr/>
        <p:txBody>
          <a:bodyPr/>
          <a:lstStyle/>
          <a:p>
            <a:r>
              <a:rPr lang="en-US" smtClean="0"/>
              <a:t>Profil Kelurahan Palupi</a:t>
            </a:r>
            <a:endParaRPr lang="en-US"/>
          </a:p>
        </p:txBody>
      </p:sp>
      <p:sp>
        <p:nvSpPr>
          <p:cNvPr id="6" name="Slide Number Placeholder 5"/>
          <p:cNvSpPr>
            <a:spLocks noGrp="1"/>
          </p:cNvSpPr>
          <p:nvPr>
            <p:ph type="sldNum" sz="quarter" idx="12"/>
          </p:nvPr>
        </p:nvSpPr>
        <p:spPr/>
        <p:txBody>
          <a:bodyPr/>
          <a:lstStyle/>
          <a:p>
            <a:fld id="{8DFBCBCA-75C9-4BD8-8C27-33BD4C35F67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388620" y="2560320"/>
            <a:ext cx="6347460" cy="7798003"/>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r>
              <a:rPr lang="en-US" smtClean="0"/>
              <a:t>10/11/2010</a:t>
            </a:r>
            <a:endParaRPr lang="en-US"/>
          </a:p>
        </p:txBody>
      </p:sp>
      <p:sp>
        <p:nvSpPr>
          <p:cNvPr id="9" name="Slide Number Placeholder 8"/>
          <p:cNvSpPr>
            <a:spLocks noGrp="1"/>
          </p:cNvSpPr>
          <p:nvPr>
            <p:ph type="sldNum" sz="quarter" idx="15"/>
          </p:nvPr>
        </p:nvSpPr>
        <p:spPr/>
        <p:txBody>
          <a:bodyPr rtlCol="0"/>
          <a:lstStyle/>
          <a:p>
            <a:fld id="{8DFBCBCA-75C9-4BD8-8C27-33BD4C35F67E}" type="slidenum">
              <a:rPr lang="en-US" smtClean="0"/>
              <a:pPr/>
              <a:t>‹#›</a:t>
            </a:fld>
            <a:endParaRPr lang="en-US"/>
          </a:p>
        </p:txBody>
      </p:sp>
      <p:sp>
        <p:nvSpPr>
          <p:cNvPr id="10" name="Footer Placeholder 9"/>
          <p:cNvSpPr>
            <a:spLocks noGrp="1"/>
          </p:cNvSpPr>
          <p:nvPr>
            <p:ph type="ftr" sz="quarter" idx="16"/>
          </p:nvPr>
        </p:nvSpPr>
        <p:spPr/>
        <p:txBody>
          <a:bodyPr rtlCol="0"/>
          <a:lstStyle/>
          <a:p>
            <a:r>
              <a:rPr lang="en-US" smtClean="0"/>
              <a:t>Profil Kelurahan Palupi</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943100" y="4632960"/>
            <a:ext cx="5246370" cy="3285744"/>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943100" y="8016240"/>
            <a:ext cx="5246370" cy="219456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5741518" y="2015566"/>
            <a:ext cx="3657600" cy="323850"/>
          </a:xfrm>
        </p:spPr>
        <p:txBody>
          <a:bodyPr/>
          <a:lstStyle/>
          <a:p>
            <a:r>
              <a:rPr lang="en-US" smtClean="0"/>
              <a:t>10/11/2010</a:t>
            </a:r>
            <a:endParaRPr lang="en-US"/>
          </a:p>
        </p:txBody>
      </p:sp>
      <p:sp>
        <p:nvSpPr>
          <p:cNvPr id="5" name="Footer Placeholder 4"/>
          <p:cNvSpPr>
            <a:spLocks noGrp="1"/>
          </p:cNvSpPr>
          <p:nvPr>
            <p:ph type="ftr" sz="quarter" idx="11"/>
          </p:nvPr>
        </p:nvSpPr>
        <p:spPr bwMode="auto">
          <a:xfrm rot="5400000">
            <a:off x="4644238" y="6830111"/>
            <a:ext cx="5852160" cy="326441"/>
          </a:xfrm>
        </p:spPr>
        <p:txBody>
          <a:bodyPr/>
          <a:lstStyle/>
          <a:p>
            <a:r>
              <a:rPr lang="en-US" smtClean="0"/>
              <a:t>Profil Kelurahan Palupi</a:t>
            </a:r>
            <a:endParaRPr lang="en-US"/>
          </a:p>
        </p:txBody>
      </p:sp>
      <p:sp>
        <p:nvSpPr>
          <p:cNvPr id="9" name="Rectangle 8"/>
          <p:cNvSpPr/>
          <p:nvPr/>
        </p:nvSpPr>
        <p:spPr bwMode="auto">
          <a:xfrm>
            <a:off x="323850" y="0"/>
            <a:ext cx="518160" cy="109728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34886" y="0"/>
            <a:ext cx="88964" cy="109728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842010" y="0"/>
            <a:ext cx="154591" cy="109728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970122" y="0"/>
            <a:ext cx="195738" cy="109728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90392" y="0"/>
            <a:ext cx="0" cy="109728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777240" y="0"/>
            <a:ext cx="0" cy="109728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725995" y="0"/>
            <a:ext cx="0" cy="109728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467644" y="0"/>
            <a:ext cx="0" cy="109728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906780" y="0"/>
            <a:ext cx="0" cy="109728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036320" y="0"/>
            <a:ext cx="64770" cy="109728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518160" y="5486400"/>
            <a:ext cx="1101090" cy="2072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125999" y="7786803"/>
            <a:ext cx="545210" cy="1026278"/>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927418" y="8801011"/>
            <a:ext cx="116586" cy="219456"/>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414577" y="9265920"/>
            <a:ext cx="233172" cy="438912"/>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597184" y="7167821"/>
            <a:ext cx="310896" cy="585216"/>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7733252" y="0"/>
            <a:ext cx="0" cy="109728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139524" y="7885923"/>
            <a:ext cx="518160" cy="828038"/>
          </a:xfrm>
        </p:spPr>
        <p:txBody>
          <a:bodyPr/>
          <a:lstStyle/>
          <a:p>
            <a:fld id="{8DFBCBCA-75C9-4BD8-8C27-33BD4C35F67E}"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r>
              <a:rPr lang="en-US" smtClean="0"/>
              <a:t>10/11/2010</a:t>
            </a:r>
            <a:endParaRPr lang="en-US"/>
          </a:p>
        </p:txBody>
      </p:sp>
      <p:sp>
        <p:nvSpPr>
          <p:cNvPr id="6" name="Footer Placeholder 5"/>
          <p:cNvSpPr>
            <a:spLocks noGrp="1"/>
          </p:cNvSpPr>
          <p:nvPr>
            <p:ph type="ftr" sz="quarter" idx="11"/>
          </p:nvPr>
        </p:nvSpPr>
        <p:spPr/>
        <p:txBody>
          <a:bodyPr/>
          <a:lstStyle/>
          <a:p>
            <a:r>
              <a:rPr lang="en-US" smtClean="0"/>
              <a:t>Profil Kelurahan Palupi</a:t>
            </a:r>
            <a:endParaRPr lang="en-US"/>
          </a:p>
        </p:txBody>
      </p:sp>
      <p:sp>
        <p:nvSpPr>
          <p:cNvPr id="7" name="Slide Number Placeholder 6"/>
          <p:cNvSpPr>
            <a:spLocks noGrp="1"/>
          </p:cNvSpPr>
          <p:nvPr>
            <p:ph type="sldNum" sz="quarter" idx="12"/>
          </p:nvPr>
        </p:nvSpPr>
        <p:spPr/>
        <p:txBody>
          <a:bodyPr/>
          <a:lstStyle/>
          <a:p>
            <a:fld id="{8DFBCBCA-75C9-4BD8-8C27-33BD4C35F67E}" type="slidenum">
              <a:rPr lang="en-US" smtClean="0"/>
              <a:pPr/>
              <a:t>‹#›</a:t>
            </a:fld>
            <a:endParaRPr lang="en-US"/>
          </a:p>
        </p:txBody>
      </p:sp>
      <p:sp>
        <p:nvSpPr>
          <p:cNvPr id="9" name="Content Placeholder 8"/>
          <p:cNvSpPr>
            <a:spLocks noGrp="1"/>
          </p:cNvSpPr>
          <p:nvPr>
            <p:ph sz="quarter" idx="1"/>
          </p:nvPr>
        </p:nvSpPr>
        <p:spPr>
          <a:xfrm>
            <a:off x="388620" y="2560320"/>
            <a:ext cx="3108960" cy="7315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3629711" y="2560320"/>
            <a:ext cx="3108960" cy="7315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8620" y="436880"/>
            <a:ext cx="6412230" cy="18288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r>
              <a:rPr lang="en-US" smtClean="0"/>
              <a:t>10/11/2010</a:t>
            </a:r>
            <a:endParaRPr lang="en-US"/>
          </a:p>
        </p:txBody>
      </p:sp>
      <p:sp>
        <p:nvSpPr>
          <p:cNvPr id="8" name="Footer Placeholder 7"/>
          <p:cNvSpPr>
            <a:spLocks noGrp="1"/>
          </p:cNvSpPr>
          <p:nvPr>
            <p:ph type="ftr" sz="quarter" idx="11"/>
          </p:nvPr>
        </p:nvSpPr>
        <p:spPr/>
        <p:txBody>
          <a:bodyPr/>
          <a:lstStyle/>
          <a:p>
            <a:r>
              <a:rPr lang="en-US" smtClean="0"/>
              <a:t>Profil Kelurahan Palupi</a:t>
            </a:r>
            <a:endParaRPr lang="en-US"/>
          </a:p>
        </p:txBody>
      </p:sp>
      <p:sp>
        <p:nvSpPr>
          <p:cNvPr id="9" name="Slide Number Placeholder 8"/>
          <p:cNvSpPr>
            <a:spLocks noGrp="1"/>
          </p:cNvSpPr>
          <p:nvPr>
            <p:ph type="sldNum" sz="quarter" idx="12"/>
          </p:nvPr>
        </p:nvSpPr>
        <p:spPr/>
        <p:txBody>
          <a:bodyPr/>
          <a:lstStyle/>
          <a:p>
            <a:fld id="{8DFBCBCA-75C9-4BD8-8C27-33BD4C35F67E}" type="slidenum">
              <a:rPr lang="en-US" smtClean="0"/>
              <a:pPr/>
              <a:t>‹#›</a:t>
            </a:fld>
            <a:endParaRPr lang="en-US"/>
          </a:p>
        </p:txBody>
      </p:sp>
      <p:sp>
        <p:nvSpPr>
          <p:cNvPr id="11" name="Content Placeholder 10"/>
          <p:cNvSpPr>
            <a:spLocks noGrp="1"/>
          </p:cNvSpPr>
          <p:nvPr>
            <p:ph sz="quarter" idx="2"/>
          </p:nvPr>
        </p:nvSpPr>
        <p:spPr>
          <a:xfrm>
            <a:off x="388620" y="3779520"/>
            <a:ext cx="3108960" cy="621792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3716179" y="3779520"/>
            <a:ext cx="3108960" cy="621792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388620" y="2511552"/>
            <a:ext cx="3108960" cy="1053389"/>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3691890" y="2511552"/>
            <a:ext cx="3108960" cy="1053389"/>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r>
              <a:rPr lang="en-US" smtClean="0"/>
              <a:t>10/11/2010</a:t>
            </a:r>
            <a:endParaRPr lang="en-US"/>
          </a:p>
        </p:txBody>
      </p:sp>
      <p:sp>
        <p:nvSpPr>
          <p:cNvPr id="7" name="Slide Number Placeholder 6"/>
          <p:cNvSpPr>
            <a:spLocks noGrp="1"/>
          </p:cNvSpPr>
          <p:nvPr>
            <p:ph type="sldNum" sz="quarter" idx="11"/>
          </p:nvPr>
        </p:nvSpPr>
        <p:spPr/>
        <p:txBody>
          <a:bodyPr rtlCol="0"/>
          <a:lstStyle/>
          <a:p>
            <a:fld id="{8DFBCBCA-75C9-4BD8-8C27-33BD4C35F67E}" type="slidenum">
              <a:rPr lang="en-US" smtClean="0"/>
              <a:pPr/>
              <a:t>‹#›</a:t>
            </a:fld>
            <a:endParaRPr lang="en-US"/>
          </a:p>
        </p:txBody>
      </p:sp>
      <p:sp>
        <p:nvSpPr>
          <p:cNvPr id="8" name="Footer Placeholder 7"/>
          <p:cNvSpPr>
            <a:spLocks noGrp="1"/>
          </p:cNvSpPr>
          <p:nvPr>
            <p:ph type="ftr" sz="quarter" idx="12"/>
          </p:nvPr>
        </p:nvSpPr>
        <p:spPr/>
        <p:txBody>
          <a:bodyPr rtlCol="0"/>
          <a:lstStyle/>
          <a:p>
            <a:r>
              <a:rPr lang="en-US" smtClean="0"/>
              <a:t>Profil Kelurahan Palupi</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10/11/2010</a:t>
            </a:r>
            <a:endParaRPr lang="en-US"/>
          </a:p>
        </p:txBody>
      </p:sp>
      <p:sp>
        <p:nvSpPr>
          <p:cNvPr id="3" name="Footer Placeholder 2"/>
          <p:cNvSpPr>
            <a:spLocks noGrp="1"/>
          </p:cNvSpPr>
          <p:nvPr>
            <p:ph type="ftr" sz="quarter" idx="11"/>
          </p:nvPr>
        </p:nvSpPr>
        <p:spPr/>
        <p:txBody>
          <a:bodyPr/>
          <a:lstStyle/>
          <a:p>
            <a:r>
              <a:rPr lang="en-US" smtClean="0"/>
              <a:t>Profil Kelurahan Palupi</a:t>
            </a:r>
            <a:endParaRPr lang="en-US"/>
          </a:p>
        </p:txBody>
      </p:sp>
      <p:sp>
        <p:nvSpPr>
          <p:cNvPr id="4" name="Slide Number Placeholder 3"/>
          <p:cNvSpPr>
            <a:spLocks noGrp="1"/>
          </p:cNvSpPr>
          <p:nvPr>
            <p:ph type="sldNum" sz="quarter" idx="12"/>
          </p:nvPr>
        </p:nvSpPr>
        <p:spPr/>
        <p:txBody>
          <a:bodyPr/>
          <a:lstStyle/>
          <a:p>
            <a:fld id="{8DFBCBCA-75C9-4BD8-8C27-33BD4C35F67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7448550" y="0"/>
            <a:ext cx="0" cy="109728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500062" y="5292090"/>
            <a:ext cx="10094976" cy="38862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790438" y="438912"/>
            <a:ext cx="1297991" cy="7973568"/>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5311140" y="0"/>
            <a:ext cx="0" cy="109728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5263452" y="0"/>
            <a:ext cx="0" cy="109728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7642860" y="0"/>
            <a:ext cx="0" cy="109728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7513320" y="0"/>
            <a:ext cx="259080" cy="109728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7578090" y="0"/>
            <a:ext cx="0" cy="109728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6932981" y="9144000"/>
            <a:ext cx="466344" cy="877824"/>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259080" y="438912"/>
            <a:ext cx="4792980" cy="10124237"/>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r>
              <a:rPr lang="en-US" smtClean="0"/>
              <a:t>10/11/2010</a:t>
            </a:r>
            <a:endParaRPr lang="en-US"/>
          </a:p>
        </p:txBody>
      </p:sp>
      <p:sp>
        <p:nvSpPr>
          <p:cNvPr id="22" name="Slide Number Placeholder 21"/>
          <p:cNvSpPr>
            <a:spLocks noGrp="1"/>
          </p:cNvSpPr>
          <p:nvPr>
            <p:ph type="sldNum" sz="quarter" idx="15"/>
          </p:nvPr>
        </p:nvSpPr>
        <p:spPr/>
        <p:txBody>
          <a:bodyPr rtlCol="0"/>
          <a:lstStyle/>
          <a:p>
            <a:fld id="{8DFBCBCA-75C9-4BD8-8C27-33BD4C35F67E}" type="slidenum">
              <a:rPr lang="en-US" smtClean="0"/>
              <a:pPr/>
              <a:t>‹#›</a:t>
            </a:fld>
            <a:endParaRPr lang="en-US"/>
          </a:p>
        </p:txBody>
      </p:sp>
      <p:sp>
        <p:nvSpPr>
          <p:cNvPr id="23" name="Footer Placeholder 22"/>
          <p:cNvSpPr>
            <a:spLocks noGrp="1"/>
          </p:cNvSpPr>
          <p:nvPr>
            <p:ph type="ftr" sz="quarter" idx="16"/>
          </p:nvPr>
        </p:nvSpPr>
        <p:spPr/>
        <p:txBody>
          <a:bodyPr rtlCol="0"/>
          <a:lstStyle/>
          <a:p>
            <a:r>
              <a:rPr lang="en-US" smtClean="0"/>
              <a:t>Profil Kelurahan Palupi</a:t>
            </a: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7448550" y="0"/>
            <a:ext cx="0" cy="109728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6932981" y="9144000"/>
            <a:ext cx="466344" cy="877824"/>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481603" y="5292090"/>
            <a:ext cx="10094976" cy="38862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5246370" cy="109728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5750928" y="423672"/>
            <a:ext cx="1295400" cy="7929677"/>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7642860" y="0"/>
            <a:ext cx="0" cy="109728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7513320" y="0"/>
            <a:ext cx="259080" cy="109728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7578090" y="0"/>
            <a:ext cx="0" cy="109728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5311140" y="0"/>
            <a:ext cx="0" cy="109728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5263452" y="0"/>
            <a:ext cx="0" cy="109728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r>
              <a:rPr lang="en-US" smtClean="0"/>
              <a:t>10/11/2010</a:t>
            </a:r>
            <a:endParaRPr lang="en-US"/>
          </a:p>
        </p:txBody>
      </p:sp>
      <p:sp>
        <p:nvSpPr>
          <p:cNvPr id="18" name="Slide Number Placeholder 17"/>
          <p:cNvSpPr>
            <a:spLocks noGrp="1"/>
          </p:cNvSpPr>
          <p:nvPr>
            <p:ph type="sldNum" sz="quarter" idx="11"/>
          </p:nvPr>
        </p:nvSpPr>
        <p:spPr/>
        <p:txBody>
          <a:bodyPr rtlCol="0"/>
          <a:lstStyle/>
          <a:p>
            <a:fld id="{8DFBCBCA-75C9-4BD8-8C27-33BD4C35F67E}" type="slidenum">
              <a:rPr lang="en-US" smtClean="0"/>
              <a:pPr/>
              <a:t>‹#›</a:t>
            </a:fld>
            <a:endParaRPr lang="en-US"/>
          </a:p>
        </p:txBody>
      </p:sp>
      <p:sp>
        <p:nvSpPr>
          <p:cNvPr id="21" name="Footer Placeholder 20"/>
          <p:cNvSpPr>
            <a:spLocks noGrp="1"/>
          </p:cNvSpPr>
          <p:nvPr>
            <p:ph type="ftr" sz="quarter" idx="12"/>
          </p:nvPr>
        </p:nvSpPr>
        <p:spPr/>
        <p:txBody>
          <a:bodyPr rtlCol="0"/>
          <a:lstStyle/>
          <a:p>
            <a:r>
              <a:rPr lang="en-US" smtClean="0"/>
              <a:t>Profil Kelurahan Palupi</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7448550" y="0"/>
            <a:ext cx="0" cy="109728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388620" y="439421"/>
            <a:ext cx="6347460" cy="18288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88620" y="2560320"/>
            <a:ext cx="6347460" cy="779800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5696712" y="1874980"/>
            <a:ext cx="3218688" cy="326441"/>
          </a:xfrm>
          <a:prstGeom prst="rect">
            <a:avLst/>
          </a:prstGeom>
        </p:spPr>
        <p:txBody>
          <a:bodyPr vert="horz" anchor="ctr" anchorCtr="0"/>
          <a:lstStyle>
            <a:lvl1pPr algn="r" eaLnBrk="1" latinLnBrk="0" hangingPunct="1">
              <a:defRPr kumimoji="0" sz="1200">
                <a:solidFill>
                  <a:schemeClr val="tx2"/>
                </a:solidFill>
              </a:defRPr>
            </a:lvl1pPr>
          </a:lstStyle>
          <a:p>
            <a:r>
              <a:rPr lang="en-US" smtClean="0"/>
              <a:t>10/11/2010</a:t>
            </a:r>
            <a:endParaRPr lang="en-US"/>
          </a:p>
        </p:txBody>
      </p:sp>
      <p:sp>
        <p:nvSpPr>
          <p:cNvPr id="3" name="Footer Placeholder 2"/>
          <p:cNvSpPr>
            <a:spLocks noGrp="1"/>
          </p:cNvSpPr>
          <p:nvPr>
            <p:ph type="ftr" sz="quarter" idx="3"/>
          </p:nvPr>
        </p:nvSpPr>
        <p:spPr>
          <a:xfrm rot="5400000">
            <a:off x="4741508" y="6116744"/>
            <a:ext cx="5120640" cy="310896"/>
          </a:xfrm>
          <a:prstGeom prst="rect">
            <a:avLst/>
          </a:prstGeom>
        </p:spPr>
        <p:txBody>
          <a:bodyPr vert="horz" anchor="ctr" anchorCtr="0"/>
          <a:lstStyle>
            <a:lvl1pPr algn="l" eaLnBrk="1" latinLnBrk="0" hangingPunct="1">
              <a:defRPr kumimoji="0" sz="1200">
                <a:solidFill>
                  <a:schemeClr val="tx2"/>
                </a:solidFill>
              </a:defRPr>
            </a:lvl1pPr>
          </a:lstStyle>
          <a:p>
            <a:r>
              <a:rPr lang="en-US" smtClean="0"/>
              <a:t>Profil Kelurahan Palupi</a:t>
            </a:r>
            <a:endParaRPr lang="en-US"/>
          </a:p>
        </p:txBody>
      </p:sp>
      <p:sp>
        <p:nvSpPr>
          <p:cNvPr id="7" name="Straight Connector 6"/>
          <p:cNvSpPr>
            <a:spLocks noChangeShapeType="1"/>
          </p:cNvSpPr>
          <p:nvPr/>
        </p:nvSpPr>
        <p:spPr bwMode="auto">
          <a:xfrm>
            <a:off x="64770" y="0"/>
            <a:ext cx="0" cy="109728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7642860" y="0"/>
            <a:ext cx="0" cy="109728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7513320" y="0"/>
            <a:ext cx="259080" cy="109728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7578090" y="0"/>
            <a:ext cx="0" cy="109728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6932981" y="9144000"/>
            <a:ext cx="466344" cy="877824"/>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6909664" y="9174480"/>
            <a:ext cx="518160" cy="833933"/>
          </a:xfrm>
          <a:prstGeom prst="rect">
            <a:avLst/>
          </a:prstGeom>
        </p:spPr>
        <p:txBody>
          <a:bodyPr vert="horz" anchor="ctr"/>
          <a:lstStyle>
            <a:lvl1pPr algn="ctr" eaLnBrk="1" latinLnBrk="0" hangingPunct="1">
              <a:defRPr kumimoji="0" sz="1400" b="1">
                <a:solidFill>
                  <a:srgbClr val="FFFFFF"/>
                </a:solidFill>
              </a:defRPr>
            </a:lvl1pPr>
          </a:lstStyle>
          <a:p>
            <a:fld id="{8DFBCBCA-75C9-4BD8-8C27-33BD4C35F67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5161" r:id="rId1"/>
    <p:sldLayoutId id="2147485162" r:id="rId2"/>
    <p:sldLayoutId id="2147485163" r:id="rId3"/>
    <p:sldLayoutId id="2147485164" r:id="rId4"/>
    <p:sldLayoutId id="2147485165" r:id="rId5"/>
    <p:sldLayoutId id="2147485166" r:id="rId6"/>
    <p:sldLayoutId id="2147485167" r:id="rId7"/>
    <p:sldLayoutId id="2147485168" r:id="rId8"/>
    <p:sldLayoutId id="2147485169" r:id="rId9"/>
    <p:sldLayoutId id="2147485170" r:id="rId10"/>
    <p:sldLayoutId id="2147485171" r:id="rId11"/>
  </p:sldLayoutIdLst>
  <p:hf hdr="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5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57.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58.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934200" y="9144002"/>
            <a:ext cx="457200" cy="914398"/>
          </a:xfrm>
        </p:spPr>
        <p:txBody>
          <a:bodyPr/>
          <a:lstStyle/>
          <a:p>
            <a:pPr algn="ctr"/>
            <a:fld id="{8DFBCBCA-75C9-4BD8-8C27-33BD4C35F67E}" type="slidenum">
              <a:rPr lang="en-US" sz="2200" b="1" smtClean="0">
                <a:solidFill>
                  <a:schemeClr val="bg1"/>
                </a:solidFill>
                <a:latin typeface="Papyrus" pitchFamily="66" charset="0"/>
                <a:ea typeface="BatangChe" pitchFamily="49" charset="-127"/>
              </a:rPr>
              <a:pPr algn="ctr"/>
              <a:t>1</a:t>
            </a:fld>
            <a:endParaRPr lang="en-US" sz="2200" b="1" dirty="0">
              <a:solidFill>
                <a:schemeClr val="bg1"/>
              </a:solidFill>
              <a:latin typeface="Papyrus" pitchFamily="66" charset="0"/>
              <a:ea typeface="BatangChe" pitchFamily="49" charset="-127"/>
            </a:endParaRPr>
          </a:p>
        </p:txBody>
      </p:sp>
      <p:sp>
        <p:nvSpPr>
          <p:cNvPr id="7" name="TextBox 6"/>
          <p:cNvSpPr txBox="1"/>
          <p:nvPr/>
        </p:nvSpPr>
        <p:spPr>
          <a:xfrm>
            <a:off x="2743200" y="7175718"/>
            <a:ext cx="4724400" cy="1692771"/>
          </a:xfrm>
          <a:prstGeom prst="rect">
            <a:avLst/>
          </a:prstGeom>
          <a:noFill/>
        </p:spPr>
        <p:txBody>
          <a:bodyPr wrap="square" rtlCol="0">
            <a:spAutoFit/>
          </a:bodyPr>
          <a:lstStyle/>
          <a:p>
            <a:r>
              <a:rPr lang="en-US" sz="2600" dirty="0" smtClean="0">
                <a:latin typeface="Times New Roman" pitchFamily="18" charset="0"/>
                <a:cs typeface="Times New Roman" pitchFamily="18" charset="0"/>
              </a:rPr>
              <a:t>PEMERINTAH KOTA PALU</a:t>
            </a:r>
            <a:endParaRPr lang="id-ID" sz="2600" dirty="0">
              <a:latin typeface="Times New Roman" pitchFamily="18" charset="0"/>
              <a:cs typeface="Times New Roman" pitchFamily="18" charset="0"/>
            </a:endParaRPr>
          </a:p>
          <a:p>
            <a:r>
              <a:rPr lang="id-ID" sz="2600" dirty="0">
                <a:latin typeface="Times New Roman" pitchFamily="18" charset="0"/>
                <a:cs typeface="Times New Roman" pitchFamily="18" charset="0"/>
              </a:rPr>
              <a:t>KECAMATAN </a:t>
            </a:r>
            <a:r>
              <a:rPr lang="id-ID" sz="2600" dirty="0" smtClean="0">
                <a:latin typeface="Times New Roman" pitchFamily="18" charset="0"/>
                <a:cs typeface="Times New Roman" pitchFamily="18" charset="0"/>
              </a:rPr>
              <a:t>TATANGA</a:t>
            </a:r>
            <a:endParaRPr lang="en-US" sz="2600" dirty="0" smtClean="0">
              <a:latin typeface="Times New Roman" pitchFamily="18" charset="0"/>
              <a:cs typeface="Times New Roman" pitchFamily="18" charset="0"/>
            </a:endParaRPr>
          </a:p>
          <a:p>
            <a:r>
              <a:rPr lang="id-ID" sz="2600" dirty="0" smtClean="0">
                <a:latin typeface="Times New Roman" pitchFamily="18" charset="0"/>
                <a:cs typeface="Times New Roman" pitchFamily="18" charset="0"/>
              </a:rPr>
              <a:t>KELURAHAN PALUPI</a:t>
            </a:r>
            <a:endParaRPr lang="id-ID" sz="2600" dirty="0" smtClean="0">
              <a:latin typeface="Times New Roman" pitchFamily="18" charset="0"/>
              <a:cs typeface="Times New Roman" pitchFamily="18" charset="0"/>
            </a:endParaRPr>
          </a:p>
          <a:p>
            <a:r>
              <a:rPr lang="id-ID" sz="2600" dirty="0" smtClean="0">
                <a:latin typeface="Times New Roman" pitchFamily="18" charset="0"/>
                <a:cs typeface="Times New Roman" pitchFamily="18" charset="0"/>
              </a:rPr>
              <a:t>202</a:t>
            </a:r>
            <a:r>
              <a:rPr lang="en-US" sz="2600" dirty="0" smtClean="0">
                <a:latin typeface="Times New Roman" pitchFamily="18" charset="0"/>
                <a:cs typeface="Times New Roman" pitchFamily="18" charset="0"/>
              </a:rPr>
              <a:t>3</a:t>
            </a:r>
            <a:endParaRPr lang="id-ID" sz="2600" dirty="0">
              <a:latin typeface="Times New Roman" pitchFamily="18" charset="0"/>
              <a:cs typeface="Times New Roman" pitchFamily="18" charset="0"/>
            </a:endParaRPr>
          </a:p>
        </p:txBody>
      </p:sp>
      <p:pic>
        <p:nvPicPr>
          <p:cNvPr id="1026" name="Picture 2" descr="D:\logo kota palu.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66800" y="7315200"/>
            <a:ext cx="1295400" cy="1237593"/>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1524000" y="417493"/>
            <a:ext cx="4724400" cy="1077218"/>
          </a:xfrm>
          <a:prstGeom prst="rect">
            <a:avLst/>
          </a:prstGeom>
          <a:noFill/>
        </p:spPr>
        <p:txBody>
          <a:bodyPr wrap="square" rtlCol="0">
            <a:spAutoFit/>
          </a:bodyPr>
          <a:lstStyle/>
          <a:p>
            <a:r>
              <a:rPr lang="id-ID" sz="3200" dirty="0" smtClean="0">
                <a:latin typeface="Times New Roman" pitchFamily="18" charset="0"/>
                <a:cs typeface="Times New Roman" pitchFamily="18" charset="0"/>
              </a:rPr>
              <a:t>PROFIL</a:t>
            </a:r>
          </a:p>
          <a:p>
            <a:r>
              <a:rPr lang="id-ID" sz="3200" dirty="0">
                <a:latin typeface="Times New Roman" pitchFamily="18" charset="0"/>
                <a:cs typeface="Times New Roman" pitchFamily="18" charset="0"/>
              </a:rPr>
              <a:t>KELURAHAN </a:t>
            </a:r>
            <a:r>
              <a:rPr lang="id-ID" sz="3200" dirty="0" smtClean="0">
                <a:latin typeface="Times New Roman" pitchFamily="18" charset="0"/>
                <a:cs typeface="Times New Roman" pitchFamily="18" charset="0"/>
              </a:rPr>
              <a:t>PALUPI</a:t>
            </a:r>
            <a:endParaRPr lang="id-ID" sz="3200"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4"/>
          <a:srcRect/>
          <a:stretch>
            <a:fillRect/>
          </a:stretch>
        </p:blipFill>
        <p:spPr bwMode="auto">
          <a:xfrm>
            <a:off x="1595967" y="1676400"/>
            <a:ext cx="5490633" cy="5181600"/>
          </a:xfrm>
          <a:prstGeom prst="rect">
            <a:avLst/>
          </a:prstGeom>
          <a:noFill/>
          <a:ln w="9525">
            <a:noFill/>
            <a:miter lim="800000"/>
            <a:headEnd/>
            <a:tailEnd/>
          </a:ln>
          <a:effectLst/>
        </p:spPr>
      </p:pic>
    </p:spTree>
    <p:extLst>
      <p:ext uri="{BB962C8B-B14F-4D97-AF65-F5344CB8AC3E}">
        <p14:creationId xmlns:p14="http://schemas.microsoft.com/office/powerpoint/2010/main" xmlns="" val="20618632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8DFBCBCA-75C9-4BD8-8C27-33BD4C35F67E}" type="slidenum">
              <a:rPr lang="en-US" smtClean="0"/>
              <a:pPr/>
              <a:t>10</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787775" y="990601"/>
            <a:ext cx="3146425" cy="3962400"/>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81000" y="990600"/>
            <a:ext cx="3146425" cy="3962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940175" y="5410200"/>
            <a:ext cx="3146425" cy="396239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81000" y="5410200"/>
            <a:ext cx="3146425" cy="3962399"/>
          </a:xfrm>
          <a:prstGeom prst="rect">
            <a:avLst/>
          </a:prstGeom>
        </p:spPr>
      </p:pic>
      <p:sp>
        <p:nvSpPr>
          <p:cNvPr id="12" name="Footer Placeholder 2"/>
          <p:cNvSpPr txBox="1">
            <a:spLocks/>
          </p:cNvSpPr>
          <p:nvPr/>
        </p:nvSpPr>
        <p:spPr>
          <a:xfrm rot="16200000">
            <a:off x="5677309" y="781009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13" name="TextBox 12"/>
          <p:cNvSpPr txBox="1"/>
          <p:nvPr/>
        </p:nvSpPr>
        <p:spPr>
          <a:xfrm>
            <a:off x="990600" y="8915400"/>
            <a:ext cx="1752600" cy="461665"/>
          </a:xfrm>
          <a:prstGeom prst="rect">
            <a:avLst/>
          </a:prstGeom>
          <a:noFill/>
        </p:spPr>
        <p:txBody>
          <a:bodyPr wrap="square" rtlCol="0">
            <a:spAutoFit/>
          </a:bodyPr>
          <a:lstStyle/>
          <a:p>
            <a:pPr algn="ctr"/>
            <a:r>
              <a:rPr lang="id-ID" sz="1200" dirty="0" smtClean="0"/>
              <a:t>DJAFAR HI. KADIR</a:t>
            </a:r>
          </a:p>
          <a:p>
            <a:pPr algn="ctr"/>
            <a:r>
              <a:rPr lang="id-ID" sz="1200" dirty="0" smtClean="0"/>
              <a:t>1999 - 2005</a:t>
            </a:r>
            <a:endParaRPr lang="id-ID" sz="1200" dirty="0"/>
          </a:p>
        </p:txBody>
      </p:sp>
      <p:sp>
        <p:nvSpPr>
          <p:cNvPr id="14" name="TextBox 13"/>
          <p:cNvSpPr txBox="1"/>
          <p:nvPr/>
        </p:nvSpPr>
        <p:spPr>
          <a:xfrm>
            <a:off x="4419600" y="4495800"/>
            <a:ext cx="1981200" cy="461665"/>
          </a:xfrm>
          <a:prstGeom prst="rect">
            <a:avLst/>
          </a:prstGeom>
          <a:noFill/>
        </p:spPr>
        <p:txBody>
          <a:bodyPr wrap="square" rtlCol="0">
            <a:spAutoFit/>
          </a:bodyPr>
          <a:lstStyle/>
          <a:p>
            <a:pPr algn="ctr"/>
            <a:r>
              <a:rPr lang="id-ID" sz="1200" dirty="0" smtClean="0"/>
              <a:t>SUDIRMAN</a:t>
            </a:r>
          </a:p>
          <a:p>
            <a:pPr algn="ctr"/>
            <a:r>
              <a:rPr lang="id-ID" sz="1200" dirty="0" smtClean="0"/>
              <a:t>PLH LURAH 1998 - 1999</a:t>
            </a:r>
            <a:endParaRPr lang="id-ID" sz="1200" dirty="0"/>
          </a:p>
        </p:txBody>
      </p:sp>
      <p:sp>
        <p:nvSpPr>
          <p:cNvPr id="15" name="TextBox 14"/>
          <p:cNvSpPr txBox="1"/>
          <p:nvPr/>
        </p:nvSpPr>
        <p:spPr>
          <a:xfrm>
            <a:off x="1098933" y="4495800"/>
            <a:ext cx="1752600" cy="461665"/>
          </a:xfrm>
          <a:prstGeom prst="rect">
            <a:avLst/>
          </a:prstGeom>
          <a:noFill/>
        </p:spPr>
        <p:txBody>
          <a:bodyPr wrap="square" rtlCol="0">
            <a:spAutoFit/>
          </a:bodyPr>
          <a:lstStyle/>
          <a:p>
            <a:pPr algn="ctr"/>
            <a:r>
              <a:rPr lang="id-ID" sz="1200" dirty="0" smtClean="0"/>
              <a:t>ARSYID MUSAERA</a:t>
            </a:r>
          </a:p>
          <a:p>
            <a:pPr algn="ctr"/>
            <a:r>
              <a:rPr lang="id-ID" sz="1200" dirty="0" smtClean="0"/>
              <a:t>1990 - 1998</a:t>
            </a:r>
            <a:endParaRPr lang="id-ID" sz="1200" dirty="0"/>
          </a:p>
        </p:txBody>
      </p:sp>
      <p:sp>
        <p:nvSpPr>
          <p:cNvPr id="16" name="TextBox 15"/>
          <p:cNvSpPr txBox="1"/>
          <p:nvPr/>
        </p:nvSpPr>
        <p:spPr>
          <a:xfrm>
            <a:off x="4572000" y="8915400"/>
            <a:ext cx="1752600" cy="461665"/>
          </a:xfrm>
          <a:prstGeom prst="rect">
            <a:avLst/>
          </a:prstGeom>
          <a:noFill/>
        </p:spPr>
        <p:txBody>
          <a:bodyPr wrap="square" rtlCol="0">
            <a:spAutoFit/>
          </a:bodyPr>
          <a:lstStyle/>
          <a:p>
            <a:pPr algn="ctr"/>
            <a:r>
              <a:rPr lang="id-ID" sz="1200" dirty="0" smtClean="0"/>
              <a:t>SURYA INDRAGNI</a:t>
            </a:r>
          </a:p>
          <a:p>
            <a:pPr algn="ctr"/>
            <a:r>
              <a:rPr lang="id-ID" sz="1200" dirty="0" smtClean="0"/>
              <a:t>2005</a:t>
            </a:r>
            <a:endParaRPr lang="id-ID" sz="1200" dirty="0"/>
          </a:p>
        </p:txBody>
      </p:sp>
    </p:spTree>
    <p:extLst>
      <p:ext uri="{BB962C8B-B14F-4D97-AF65-F5344CB8AC3E}">
        <p14:creationId xmlns:p14="http://schemas.microsoft.com/office/powerpoint/2010/main" xmlns="" val="2792365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DFBCBCA-75C9-4BD8-8C27-33BD4C35F67E}" type="slidenum">
              <a:rPr lang="en-US" smtClean="0"/>
              <a:pPr/>
              <a:t>11</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3400" y="609600"/>
            <a:ext cx="3170237" cy="3962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886200" y="590550"/>
            <a:ext cx="3124200" cy="398145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33400" y="5086350"/>
            <a:ext cx="3170237" cy="398145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886201" y="5105400"/>
            <a:ext cx="3124200" cy="3962400"/>
          </a:xfrm>
          <a:prstGeom prst="rect">
            <a:avLst/>
          </a:prstGeom>
        </p:spPr>
      </p:pic>
      <p:sp>
        <p:nvSpPr>
          <p:cNvPr id="10" name="TextBox 9"/>
          <p:cNvSpPr txBox="1"/>
          <p:nvPr/>
        </p:nvSpPr>
        <p:spPr>
          <a:xfrm>
            <a:off x="1143000" y="4114800"/>
            <a:ext cx="1752600" cy="461665"/>
          </a:xfrm>
          <a:prstGeom prst="rect">
            <a:avLst/>
          </a:prstGeom>
          <a:noFill/>
        </p:spPr>
        <p:txBody>
          <a:bodyPr wrap="square" rtlCol="0">
            <a:spAutoFit/>
          </a:bodyPr>
          <a:lstStyle/>
          <a:p>
            <a:pPr algn="ctr"/>
            <a:r>
              <a:rPr lang="id-ID" sz="1200" dirty="0" smtClean="0"/>
              <a:t>ABDUL ARIEF</a:t>
            </a:r>
          </a:p>
          <a:p>
            <a:pPr algn="ctr"/>
            <a:r>
              <a:rPr lang="id-ID" sz="1200" dirty="0" smtClean="0"/>
              <a:t>2005 - 2012</a:t>
            </a:r>
            <a:endParaRPr lang="id-ID" sz="1200" dirty="0"/>
          </a:p>
        </p:txBody>
      </p:sp>
      <p:sp>
        <p:nvSpPr>
          <p:cNvPr id="11" name="TextBox 10"/>
          <p:cNvSpPr txBox="1"/>
          <p:nvPr/>
        </p:nvSpPr>
        <p:spPr>
          <a:xfrm>
            <a:off x="4572000" y="8610600"/>
            <a:ext cx="1752600" cy="461665"/>
          </a:xfrm>
          <a:prstGeom prst="rect">
            <a:avLst/>
          </a:prstGeom>
          <a:noFill/>
        </p:spPr>
        <p:txBody>
          <a:bodyPr wrap="square" rtlCol="0">
            <a:spAutoFit/>
          </a:bodyPr>
          <a:lstStyle/>
          <a:p>
            <a:pPr algn="ctr"/>
            <a:r>
              <a:rPr lang="id-ID" sz="1200" dirty="0" smtClean="0"/>
              <a:t>MAS’ILA, S.SOS</a:t>
            </a:r>
          </a:p>
          <a:p>
            <a:pPr algn="ctr"/>
            <a:r>
              <a:rPr lang="id-ID" sz="1200" dirty="0" smtClean="0"/>
              <a:t>LURAH 2018 - 2019</a:t>
            </a:r>
            <a:endParaRPr lang="id-ID" sz="1200" dirty="0"/>
          </a:p>
        </p:txBody>
      </p:sp>
      <p:sp>
        <p:nvSpPr>
          <p:cNvPr id="12" name="TextBox 11"/>
          <p:cNvSpPr txBox="1"/>
          <p:nvPr/>
        </p:nvSpPr>
        <p:spPr>
          <a:xfrm>
            <a:off x="4648200" y="4114800"/>
            <a:ext cx="1752600" cy="461665"/>
          </a:xfrm>
          <a:prstGeom prst="rect">
            <a:avLst/>
          </a:prstGeom>
          <a:noFill/>
        </p:spPr>
        <p:txBody>
          <a:bodyPr wrap="square" rtlCol="0">
            <a:spAutoFit/>
          </a:bodyPr>
          <a:lstStyle/>
          <a:p>
            <a:pPr algn="ctr"/>
            <a:r>
              <a:rPr lang="id-ID" sz="1200" dirty="0" smtClean="0"/>
              <a:t>M. ARFAN</a:t>
            </a:r>
          </a:p>
          <a:p>
            <a:pPr algn="ctr"/>
            <a:r>
              <a:rPr lang="id-ID" sz="1200" dirty="0" smtClean="0"/>
              <a:t>LURAH 2012 - 2017</a:t>
            </a:r>
            <a:endParaRPr lang="id-ID" sz="1200" dirty="0"/>
          </a:p>
        </p:txBody>
      </p:sp>
      <p:sp>
        <p:nvSpPr>
          <p:cNvPr id="13" name="TextBox 12"/>
          <p:cNvSpPr txBox="1"/>
          <p:nvPr/>
        </p:nvSpPr>
        <p:spPr>
          <a:xfrm>
            <a:off x="990600" y="8610600"/>
            <a:ext cx="2408237" cy="461665"/>
          </a:xfrm>
          <a:prstGeom prst="rect">
            <a:avLst/>
          </a:prstGeom>
          <a:noFill/>
        </p:spPr>
        <p:txBody>
          <a:bodyPr wrap="square" rtlCol="0">
            <a:spAutoFit/>
          </a:bodyPr>
          <a:lstStyle/>
          <a:p>
            <a:pPr algn="ctr"/>
            <a:r>
              <a:rPr lang="id-ID" sz="1200" dirty="0" smtClean="0"/>
              <a:t>ISDARIANSYAH ISMAIL, SH</a:t>
            </a:r>
          </a:p>
          <a:p>
            <a:pPr algn="ctr"/>
            <a:r>
              <a:rPr lang="id-ID" sz="1200" dirty="0" smtClean="0"/>
              <a:t>LURAH 2017 - 2018</a:t>
            </a:r>
            <a:endParaRPr lang="id-ID" sz="1200" dirty="0"/>
          </a:p>
        </p:txBody>
      </p:sp>
      <p:sp>
        <p:nvSpPr>
          <p:cNvPr id="15" name="Footer Placeholder 2"/>
          <p:cNvSpPr txBox="1">
            <a:spLocks/>
          </p:cNvSpPr>
          <p:nvPr/>
        </p:nvSpPr>
        <p:spPr>
          <a:xfrm rot="16200000">
            <a:off x="5702952" y="773389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Tree>
    <p:extLst>
      <p:ext uri="{BB962C8B-B14F-4D97-AF65-F5344CB8AC3E}">
        <p14:creationId xmlns:p14="http://schemas.microsoft.com/office/powerpoint/2010/main" xmlns="" val="1539283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DFBCBCA-75C9-4BD8-8C27-33BD4C35F67E}" type="slidenum">
              <a:rPr lang="en-US" smtClean="0"/>
              <a:pPr/>
              <a:t>12</a:t>
            </a:fld>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81000" y="1219200"/>
            <a:ext cx="2895600" cy="4305300"/>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752055" y="1200150"/>
            <a:ext cx="2859087" cy="428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2209800" y="9520535"/>
            <a:ext cx="2648742" cy="461665"/>
          </a:xfrm>
          <a:prstGeom prst="rect">
            <a:avLst/>
          </a:prstGeom>
          <a:noFill/>
        </p:spPr>
        <p:txBody>
          <a:bodyPr wrap="square" rtlCol="0">
            <a:spAutoFit/>
          </a:bodyPr>
          <a:lstStyle/>
          <a:p>
            <a:pPr algn="ctr"/>
            <a:r>
              <a:rPr lang="en-US" sz="1200" b="1" dirty="0" smtClean="0"/>
              <a:t>SRY RAHAYU, SH., MH</a:t>
            </a:r>
            <a:endParaRPr lang="id-ID" sz="1200" b="1" dirty="0" smtClean="0"/>
          </a:p>
          <a:p>
            <a:pPr algn="ctr"/>
            <a:r>
              <a:rPr lang="id-ID" sz="1200" b="1" dirty="0" smtClean="0"/>
              <a:t>LURAH </a:t>
            </a:r>
            <a:r>
              <a:rPr lang="id-ID" sz="1200" b="1" dirty="0" smtClean="0"/>
              <a:t>202</a:t>
            </a:r>
            <a:r>
              <a:rPr lang="en-US" sz="1200" b="1" dirty="0" smtClean="0"/>
              <a:t>3</a:t>
            </a:r>
            <a:r>
              <a:rPr lang="en-US" sz="1200" b="1" dirty="0" smtClean="0"/>
              <a:t> </a:t>
            </a:r>
            <a:r>
              <a:rPr lang="en-US" sz="1200" b="1" dirty="0" smtClean="0"/>
              <a:t>– </a:t>
            </a:r>
            <a:r>
              <a:rPr lang="en-US" sz="1200" b="1" dirty="0" err="1" smtClean="0"/>
              <a:t>Sekarang</a:t>
            </a:r>
            <a:r>
              <a:rPr lang="en-US" sz="1200" b="1" dirty="0" smtClean="0"/>
              <a:t> </a:t>
            </a:r>
            <a:endParaRPr lang="id-ID" sz="1200" b="1" dirty="0"/>
          </a:p>
        </p:txBody>
      </p:sp>
      <p:sp>
        <p:nvSpPr>
          <p:cNvPr id="6" name="TextBox 5"/>
          <p:cNvSpPr txBox="1"/>
          <p:nvPr/>
        </p:nvSpPr>
        <p:spPr>
          <a:xfrm>
            <a:off x="685800" y="5029200"/>
            <a:ext cx="2267742" cy="461665"/>
          </a:xfrm>
          <a:prstGeom prst="rect">
            <a:avLst/>
          </a:prstGeom>
          <a:noFill/>
        </p:spPr>
        <p:txBody>
          <a:bodyPr wrap="square" rtlCol="0">
            <a:spAutoFit/>
          </a:bodyPr>
          <a:lstStyle/>
          <a:p>
            <a:pPr algn="ctr"/>
            <a:r>
              <a:rPr lang="id-ID" sz="1200" dirty="0" smtClean="0"/>
              <a:t>MANSYUR, S.SOS</a:t>
            </a:r>
          </a:p>
          <a:p>
            <a:pPr algn="ctr"/>
            <a:r>
              <a:rPr lang="id-ID" sz="1200" dirty="0" smtClean="0"/>
              <a:t>LURAH 2020 - 2021</a:t>
            </a:r>
            <a:endParaRPr lang="id-ID" sz="1200" dirty="0"/>
          </a:p>
        </p:txBody>
      </p:sp>
      <p:sp>
        <p:nvSpPr>
          <p:cNvPr id="9" name="Footer Placeholder 2"/>
          <p:cNvSpPr txBox="1">
            <a:spLocks/>
          </p:cNvSpPr>
          <p:nvPr/>
        </p:nvSpPr>
        <p:spPr>
          <a:xfrm rot="16200000">
            <a:off x="5702952" y="781009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pic>
        <p:nvPicPr>
          <p:cNvPr id="1026" name="Picture 2"/>
          <p:cNvPicPr>
            <a:picLocks noChangeAspect="1" noChangeArrowheads="1"/>
          </p:cNvPicPr>
          <p:nvPr/>
        </p:nvPicPr>
        <p:blipFill>
          <a:blip r:embed="rId4"/>
          <a:srcRect/>
          <a:stretch>
            <a:fillRect/>
          </a:stretch>
        </p:blipFill>
        <p:spPr bwMode="auto">
          <a:xfrm>
            <a:off x="1956964" y="5885629"/>
            <a:ext cx="3148436" cy="3563171"/>
          </a:xfrm>
          <a:prstGeom prst="rect">
            <a:avLst/>
          </a:prstGeom>
          <a:noFill/>
          <a:ln w="9525">
            <a:noFill/>
            <a:miter lim="800000"/>
            <a:headEnd/>
            <a:tailEnd/>
          </a:ln>
          <a:effectLst/>
        </p:spPr>
      </p:pic>
      <p:sp>
        <p:nvSpPr>
          <p:cNvPr id="10" name="TextBox 9"/>
          <p:cNvSpPr txBox="1"/>
          <p:nvPr/>
        </p:nvSpPr>
        <p:spPr>
          <a:xfrm>
            <a:off x="3810000" y="5029200"/>
            <a:ext cx="2648742" cy="461665"/>
          </a:xfrm>
          <a:prstGeom prst="rect">
            <a:avLst/>
          </a:prstGeom>
          <a:noFill/>
        </p:spPr>
        <p:txBody>
          <a:bodyPr wrap="square" rtlCol="0">
            <a:spAutoFit/>
          </a:bodyPr>
          <a:lstStyle/>
          <a:p>
            <a:pPr algn="ctr"/>
            <a:r>
              <a:rPr lang="en-US" sz="1200" b="1" dirty="0" smtClean="0"/>
              <a:t>M. ZAKARIA, S.STP</a:t>
            </a:r>
            <a:endParaRPr lang="id-ID" sz="1200" b="1" dirty="0" smtClean="0"/>
          </a:p>
          <a:p>
            <a:pPr algn="ctr"/>
            <a:r>
              <a:rPr lang="id-ID" sz="1200" b="1" dirty="0" smtClean="0"/>
              <a:t>LURAH</a:t>
            </a:r>
            <a:r>
              <a:rPr lang="en-US" sz="1200" b="1" dirty="0" smtClean="0"/>
              <a:t> 2021 – 2023</a:t>
            </a:r>
          </a:p>
        </p:txBody>
      </p:sp>
    </p:spTree>
    <p:extLst>
      <p:ext uri="{BB962C8B-B14F-4D97-AF65-F5344CB8AC3E}">
        <p14:creationId xmlns:p14="http://schemas.microsoft.com/office/powerpoint/2010/main" xmlns="" val="683559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8DFBCBCA-75C9-4BD8-8C27-33BD4C35F67E}" type="slidenum">
              <a:rPr lang="en-US" smtClean="0"/>
              <a:pPr/>
              <a:t>13</a:t>
            </a:fld>
            <a:endParaRPr lang="en-US"/>
          </a:p>
        </p:txBody>
      </p:sp>
      <p:sp>
        <p:nvSpPr>
          <p:cNvPr id="6" name="Title 5"/>
          <p:cNvSpPr txBox="1">
            <a:spLocks noGrp="1"/>
          </p:cNvSpPr>
          <p:nvPr>
            <p:ph type="title"/>
          </p:nvPr>
        </p:nvSpPr>
        <p:spPr>
          <a:xfrm>
            <a:off x="464820" y="668923"/>
            <a:ext cx="6164580" cy="6528523"/>
          </a:xfrm>
          <a:prstGeom prst="rect">
            <a:avLst/>
          </a:prstGeom>
          <a:noFill/>
        </p:spPr>
        <p:txBody>
          <a:bodyPr wrap="square" lIns="95064" tIns="47532" rIns="95064" bIns="47532" rtlCol="0">
            <a:spAutoFit/>
          </a:bodyPr>
          <a:lstStyle/>
          <a:p>
            <a:pPr indent="465138" defTabSz="465138"/>
            <a:r>
              <a:rPr lang="en-US" sz="2900" b="1" dirty="0" smtClean="0">
                <a:solidFill>
                  <a:schemeClr val="tx1"/>
                </a:solidFill>
                <a:latin typeface="Cambria" pitchFamily="18" charset="0"/>
              </a:rPr>
              <a:t>1.GEOGRAFI</a:t>
            </a:r>
            <a:r>
              <a:rPr lang="en-US" sz="2900" b="1" dirty="0">
                <a:solidFill>
                  <a:schemeClr val="tx1"/>
                </a:solidFill>
                <a:latin typeface="Cambria" pitchFamily="18" charset="0"/>
              </a:rPr>
              <a:t/>
            </a:r>
            <a:br>
              <a:rPr lang="en-US" sz="2900" b="1" dirty="0">
                <a:solidFill>
                  <a:schemeClr val="tx1"/>
                </a:solidFill>
                <a:latin typeface="Cambria" pitchFamily="18" charset="0"/>
              </a:rPr>
            </a:br>
            <a:r>
              <a:rPr lang="en-US" sz="2900" b="1" dirty="0" smtClean="0">
                <a:solidFill>
                  <a:schemeClr val="tx1"/>
                </a:solidFill>
                <a:latin typeface="Cambria" pitchFamily="18" charset="0"/>
              </a:rPr>
              <a:t>	</a:t>
            </a:r>
            <a:r>
              <a:rPr lang="en-US" sz="1800" dirty="0" smtClean="0">
                <a:solidFill>
                  <a:schemeClr val="tx1"/>
                </a:solidFill>
                <a:latin typeface="Cambria" pitchFamily="18" charset="0"/>
              </a:rPr>
              <a:t>Wilayah </a:t>
            </a:r>
            <a:r>
              <a:rPr lang="en-US" sz="1800" dirty="0" err="1">
                <a:solidFill>
                  <a:schemeClr val="tx1"/>
                </a:solidFill>
                <a:latin typeface="Cambria" pitchFamily="18" charset="0"/>
              </a:rPr>
              <a:t>Kelurahan</a:t>
            </a:r>
            <a:r>
              <a:rPr lang="en-US" sz="1800" dirty="0">
                <a:solidFill>
                  <a:schemeClr val="tx1"/>
                </a:solidFill>
                <a:latin typeface="Cambria" pitchFamily="18" charset="0"/>
              </a:rPr>
              <a:t> </a:t>
            </a:r>
            <a:r>
              <a:rPr lang="en-US" sz="1800" dirty="0" err="1">
                <a:solidFill>
                  <a:schemeClr val="tx1"/>
                </a:solidFill>
                <a:latin typeface="Cambria" pitchFamily="18" charset="0"/>
              </a:rPr>
              <a:t>Palupi</a:t>
            </a:r>
            <a:r>
              <a:rPr lang="en-US" sz="1800" dirty="0">
                <a:solidFill>
                  <a:schemeClr val="tx1"/>
                </a:solidFill>
                <a:latin typeface="Cambria" pitchFamily="18" charset="0"/>
              </a:rPr>
              <a:t> </a:t>
            </a:r>
            <a:r>
              <a:rPr lang="en-US" sz="1800" dirty="0" err="1">
                <a:solidFill>
                  <a:schemeClr val="tx1"/>
                </a:solidFill>
                <a:latin typeface="Cambria" pitchFamily="18" charset="0"/>
              </a:rPr>
              <a:t>memiliki</a:t>
            </a:r>
            <a:r>
              <a:rPr lang="en-US" sz="1800" dirty="0">
                <a:solidFill>
                  <a:schemeClr val="tx1"/>
                </a:solidFill>
                <a:latin typeface="Cambria" pitchFamily="18" charset="0"/>
              </a:rPr>
              <a:t> </a:t>
            </a:r>
            <a:r>
              <a:rPr lang="en-US" sz="1800" dirty="0" err="1">
                <a:solidFill>
                  <a:schemeClr val="tx1"/>
                </a:solidFill>
                <a:latin typeface="Cambria" pitchFamily="18" charset="0"/>
              </a:rPr>
              <a:t>luas</a:t>
            </a:r>
            <a:r>
              <a:rPr lang="en-US" sz="1800" dirty="0">
                <a:solidFill>
                  <a:schemeClr val="tx1"/>
                </a:solidFill>
                <a:latin typeface="Cambria" pitchFamily="18" charset="0"/>
              </a:rPr>
              <a:t> </a:t>
            </a:r>
            <a:r>
              <a:rPr lang="en-US" sz="1800" dirty="0" err="1">
                <a:solidFill>
                  <a:schemeClr val="tx1"/>
                </a:solidFill>
                <a:latin typeface="Cambria" pitchFamily="18" charset="0"/>
              </a:rPr>
              <a:t>lahan</a:t>
            </a:r>
            <a:r>
              <a:rPr lang="en-US" sz="1800" dirty="0">
                <a:solidFill>
                  <a:schemeClr val="tx1"/>
                </a:solidFill>
                <a:latin typeface="Cambria" pitchFamily="18" charset="0"/>
              </a:rPr>
              <a:t> </a:t>
            </a:r>
            <a:r>
              <a:rPr lang="en-US" sz="1800" dirty="0" err="1">
                <a:solidFill>
                  <a:schemeClr val="tx1"/>
                </a:solidFill>
                <a:latin typeface="Cambria" pitchFamily="18" charset="0"/>
              </a:rPr>
              <a:t>sebanyak</a:t>
            </a:r>
            <a:r>
              <a:rPr lang="en-US" sz="1800" dirty="0">
                <a:solidFill>
                  <a:schemeClr val="tx1"/>
                </a:solidFill>
                <a:latin typeface="Cambria" pitchFamily="18" charset="0"/>
              </a:rPr>
              <a:t> 116.8 Ha, </a:t>
            </a:r>
            <a:r>
              <a:rPr lang="en-US" sz="1800" dirty="0" err="1">
                <a:solidFill>
                  <a:schemeClr val="tx1"/>
                </a:solidFill>
                <a:latin typeface="Cambria" pitchFamily="18" charset="0"/>
              </a:rPr>
              <a:t>dengan</a:t>
            </a:r>
            <a:r>
              <a:rPr lang="en-US" sz="1800" dirty="0">
                <a:solidFill>
                  <a:schemeClr val="tx1"/>
                </a:solidFill>
                <a:latin typeface="Cambria" pitchFamily="18" charset="0"/>
              </a:rPr>
              <a:t> </a:t>
            </a:r>
            <a:r>
              <a:rPr lang="en-US" sz="1800" dirty="0" err="1">
                <a:solidFill>
                  <a:schemeClr val="tx1"/>
                </a:solidFill>
                <a:latin typeface="Cambria" pitchFamily="18" charset="0"/>
              </a:rPr>
              <a:t>ketinggian</a:t>
            </a:r>
            <a:r>
              <a:rPr lang="en-US" sz="1800" dirty="0">
                <a:solidFill>
                  <a:schemeClr val="tx1"/>
                </a:solidFill>
                <a:latin typeface="Cambria" pitchFamily="18" charset="0"/>
              </a:rPr>
              <a:t> </a:t>
            </a:r>
            <a:r>
              <a:rPr lang="en-US" sz="1800" dirty="0" err="1">
                <a:solidFill>
                  <a:schemeClr val="tx1"/>
                </a:solidFill>
                <a:latin typeface="Cambria" pitchFamily="18" charset="0"/>
              </a:rPr>
              <a:t>berada</a:t>
            </a:r>
            <a:r>
              <a:rPr lang="en-US" sz="1800" dirty="0">
                <a:solidFill>
                  <a:schemeClr val="tx1"/>
                </a:solidFill>
                <a:latin typeface="Cambria" pitchFamily="18" charset="0"/>
              </a:rPr>
              <a:t> </a:t>
            </a:r>
            <a:r>
              <a:rPr lang="en-US" sz="1800" dirty="0" err="1">
                <a:solidFill>
                  <a:schemeClr val="tx1"/>
                </a:solidFill>
                <a:latin typeface="Cambria" pitchFamily="18" charset="0"/>
              </a:rPr>
              <a:t>pada</a:t>
            </a:r>
            <a:r>
              <a:rPr lang="en-US" sz="1800" dirty="0">
                <a:solidFill>
                  <a:schemeClr val="tx1"/>
                </a:solidFill>
                <a:latin typeface="Cambria" pitchFamily="18" charset="0"/>
              </a:rPr>
              <a:t> 150 m di </a:t>
            </a:r>
            <a:r>
              <a:rPr lang="en-US" sz="1800" dirty="0" err="1">
                <a:solidFill>
                  <a:schemeClr val="tx1"/>
                </a:solidFill>
                <a:latin typeface="Cambria" pitchFamily="18" charset="0"/>
              </a:rPr>
              <a:t>atas</a:t>
            </a:r>
            <a:r>
              <a:rPr lang="en-US" sz="1800" dirty="0">
                <a:solidFill>
                  <a:schemeClr val="tx1"/>
                </a:solidFill>
                <a:latin typeface="Cambria" pitchFamily="18" charset="0"/>
              </a:rPr>
              <a:t> </a:t>
            </a:r>
            <a:r>
              <a:rPr lang="en-US" sz="1800" dirty="0" err="1">
                <a:solidFill>
                  <a:schemeClr val="tx1"/>
                </a:solidFill>
                <a:latin typeface="Cambria" pitchFamily="18" charset="0"/>
              </a:rPr>
              <a:t>permukaan</a:t>
            </a:r>
            <a:r>
              <a:rPr lang="en-US" sz="1800" dirty="0">
                <a:solidFill>
                  <a:schemeClr val="tx1"/>
                </a:solidFill>
                <a:latin typeface="Cambria" pitchFamily="18" charset="0"/>
              </a:rPr>
              <a:t> </a:t>
            </a:r>
            <a:r>
              <a:rPr lang="en-US" sz="1800" dirty="0" err="1">
                <a:solidFill>
                  <a:schemeClr val="tx1"/>
                </a:solidFill>
                <a:latin typeface="Cambria" pitchFamily="18" charset="0"/>
              </a:rPr>
              <a:t>Laut</a:t>
            </a:r>
            <a:r>
              <a:rPr lang="en-US" sz="1800" dirty="0">
                <a:solidFill>
                  <a:schemeClr val="tx1"/>
                </a:solidFill>
                <a:latin typeface="Cambria" pitchFamily="18" charset="0"/>
              </a:rPr>
              <a:t>. Rata-rata </a:t>
            </a:r>
            <a:r>
              <a:rPr lang="en-US" sz="1800" dirty="0" err="1">
                <a:solidFill>
                  <a:schemeClr val="tx1"/>
                </a:solidFill>
                <a:latin typeface="Cambria" pitchFamily="18" charset="0"/>
              </a:rPr>
              <a:t>suhu</a:t>
            </a:r>
            <a:r>
              <a:rPr lang="en-US" sz="1800" dirty="0">
                <a:solidFill>
                  <a:schemeClr val="tx1"/>
                </a:solidFill>
                <a:latin typeface="Cambria" pitchFamily="18" charset="0"/>
              </a:rPr>
              <a:t> </a:t>
            </a:r>
            <a:r>
              <a:rPr lang="en-US" sz="1800" dirty="0" err="1">
                <a:solidFill>
                  <a:schemeClr val="tx1"/>
                </a:solidFill>
                <a:latin typeface="Cambria" pitchFamily="18" charset="0"/>
              </a:rPr>
              <a:t>udara</a:t>
            </a:r>
            <a:r>
              <a:rPr lang="en-US" sz="1800" dirty="0">
                <a:solidFill>
                  <a:schemeClr val="tx1"/>
                </a:solidFill>
                <a:latin typeface="Cambria" pitchFamily="18" charset="0"/>
              </a:rPr>
              <a:t> </a:t>
            </a:r>
            <a:r>
              <a:rPr lang="en-US" sz="1800" dirty="0" err="1">
                <a:solidFill>
                  <a:schemeClr val="tx1"/>
                </a:solidFill>
                <a:latin typeface="Cambria" pitchFamily="18" charset="0"/>
              </a:rPr>
              <a:t>mencapai</a:t>
            </a:r>
            <a:r>
              <a:rPr lang="en-US" sz="1800" dirty="0">
                <a:solidFill>
                  <a:schemeClr val="tx1"/>
                </a:solidFill>
                <a:latin typeface="Cambria" pitchFamily="18" charset="0"/>
              </a:rPr>
              <a:t> 25–28°c, </a:t>
            </a:r>
            <a:r>
              <a:rPr lang="en-US" sz="1800" dirty="0" err="1">
                <a:solidFill>
                  <a:schemeClr val="tx1"/>
                </a:solidFill>
                <a:latin typeface="Cambria" pitchFamily="18" charset="0"/>
              </a:rPr>
              <a:t>tekanan</a:t>
            </a:r>
            <a:r>
              <a:rPr lang="en-US" sz="1800" dirty="0">
                <a:solidFill>
                  <a:schemeClr val="tx1"/>
                </a:solidFill>
                <a:latin typeface="Cambria" pitchFamily="18" charset="0"/>
              </a:rPr>
              <a:t> </a:t>
            </a:r>
            <a:r>
              <a:rPr lang="en-US" sz="1800" dirty="0" err="1">
                <a:solidFill>
                  <a:schemeClr val="tx1"/>
                </a:solidFill>
                <a:latin typeface="Cambria" pitchFamily="18" charset="0"/>
              </a:rPr>
              <a:t>udara</a:t>
            </a:r>
            <a:r>
              <a:rPr lang="en-US" sz="1800" dirty="0">
                <a:solidFill>
                  <a:schemeClr val="tx1"/>
                </a:solidFill>
                <a:latin typeface="Cambria" pitchFamily="18" charset="0"/>
              </a:rPr>
              <a:t> 1013–1015 </a:t>
            </a:r>
            <a:r>
              <a:rPr lang="en-US" sz="1800" dirty="0" err="1">
                <a:solidFill>
                  <a:schemeClr val="tx1"/>
                </a:solidFill>
                <a:latin typeface="Cambria" pitchFamily="18" charset="0"/>
              </a:rPr>
              <a:t>mb</a:t>
            </a:r>
            <a:r>
              <a:rPr lang="en-US" sz="1800" dirty="0">
                <a:solidFill>
                  <a:schemeClr val="tx1"/>
                </a:solidFill>
                <a:latin typeface="Cambria" pitchFamily="18" charset="0"/>
              </a:rPr>
              <a:t>, </a:t>
            </a:r>
            <a:r>
              <a:rPr lang="en-US" sz="1800" dirty="0" err="1">
                <a:solidFill>
                  <a:schemeClr val="tx1"/>
                </a:solidFill>
                <a:latin typeface="Cambria" pitchFamily="18" charset="0"/>
              </a:rPr>
              <a:t>kelembaban</a:t>
            </a:r>
            <a:r>
              <a:rPr lang="en-US" sz="1800" dirty="0">
                <a:solidFill>
                  <a:schemeClr val="tx1"/>
                </a:solidFill>
                <a:latin typeface="Cambria" pitchFamily="18" charset="0"/>
              </a:rPr>
              <a:t> </a:t>
            </a:r>
            <a:r>
              <a:rPr lang="en-US" sz="1800" dirty="0" err="1">
                <a:solidFill>
                  <a:schemeClr val="tx1"/>
                </a:solidFill>
                <a:latin typeface="Cambria" pitchFamily="18" charset="0"/>
              </a:rPr>
              <a:t>udara</a:t>
            </a:r>
            <a:r>
              <a:rPr lang="en-US" sz="1800" dirty="0">
                <a:solidFill>
                  <a:schemeClr val="tx1"/>
                </a:solidFill>
                <a:latin typeface="Cambria" pitchFamily="18" charset="0"/>
              </a:rPr>
              <a:t> 69–79 %, </a:t>
            </a:r>
            <a:r>
              <a:rPr lang="en-US" sz="1800" dirty="0" err="1">
                <a:solidFill>
                  <a:schemeClr val="tx1"/>
                </a:solidFill>
                <a:latin typeface="Cambria" pitchFamily="18" charset="0"/>
              </a:rPr>
              <a:t>penyinaran</a:t>
            </a:r>
            <a:r>
              <a:rPr lang="en-US" sz="1800" dirty="0">
                <a:solidFill>
                  <a:schemeClr val="tx1"/>
                </a:solidFill>
                <a:latin typeface="Cambria" pitchFamily="18" charset="0"/>
              </a:rPr>
              <a:t> </a:t>
            </a:r>
            <a:r>
              <a:rPr lang="en-US" sz="1800" dirty="0" err="1">
                <a:solidFill>
                  <a:schemeClr val="tx1"/>
                </a:solidFill>
                <a:latin typeface="Cambria" pitchFamily="18" charset="0"/>
              </a:rPr>
              <a:t>matahari</a:t>
            </a:r>
            <a:r>
              <a:rPr lang="en-US" sz="1800" dirty="0">
                <a:solidFill>
                  <a:schemeClr val="tx1"/>
                </a:solidFill>
                <a:latin typeface="Cambria" pitchFamily="18" charset="0"/>
              </a:rPr>
              <a:t> 45–70 %, </a:t>
            </a:r>
            <a:r>
              <a:rPr lang="en-US" sz="1800" dirty="0" err="1">
                <a:solidFill>
                  <a:schemeClr val="tx1"/>
                </a:solidFill>
                <a:latin typeface="Cambria" pitchFamily="18" charset="0"/>
              </a:rPr>
              <a:t>curah</a:t>
            </a:r>
            <a:r>
              <a:rPr lang="en-US" sz="1800" dirty="0">
                <a:solidFill>
                  <a:schemeClr val="tx1"/>
                </a:solidFill>
                <a:latin typeface="Cambria" pitchFamily="18" charset="0"/>
              </a:rPr>
              <a:t> </a:t>
            </a:r>
            <a:r>
              <a:rPr lang="en-US" sz="1800" dirty="0" err="1">
                <a:solidFill>
                  <a:schemeClr val="tx1"/>
                </a:solidFill>
                <a:latin typeface="Cambria" pitchFamily="18" charset="0"/>
              </a:rPr>
              <a:t>hujan</a:t>
            </a:r>
            <a:r>
              <a:rPr lang="en-US" sz="1800" dirty="0">
                <a:solidFill>
                  <a:schemeClr val="tx1"/>
                </a:solidFill>
                <a:latin typeface="Cambria" pitchFamily="18" charset="0"/>
              </a:rPr>
              <a:t> 2–7 mm, </a:t>
            </a:r>
            <a:r>
              <a:rPr lang="en-US" sz="1800" dirty="0" err="1">
                <a:solidFill>
                  <a:schemeClr val="tx1"/>
                </a:solidFill>
                <a:latin typeface="Cambria" pitchFamily="18" charset="0"/>
              </a:rPr>
              <a:t>kecepatan</a:t>
            </a:r>
            <a:r>
              <a:rPr lang="en-US" sz="1800" dirty="0">
                <a:solidFill>
                  <a:schemeClr val="tx1"/>
                </a:solidFill>
                <a:latin typeface="Cambria" pitchFamily="18" charset="0"/>
              </a:rPr>
              <a:t> </a:t>
            </a:r>
            <a:r>
              <a:rPr lang="en-US" sz="1800" dirty="0" err="1">
                <a:solidFill>
                  <a:schemeClr val="tx1"/>
                </a:solidFill>
                <a:latin typeface="Cambria" pitchFamily="18" charset="0"/>
              </a:rPr>
              <a:t>angin</a:t>
            </a:r>
            <a:r>
              <a:rPr lang="en-US" sz="1800" dirty="0">
                <a:solidFill>
                  <a:schemeClr val="tx1"/>
                </a:solidFill>
                <a:latin typeface="Cambria" pitchFamily="18" charset="0"/>
              </a:rPr>
              <a:t> 6–7 knots, </a:t>
            </a:r>
            <a:r>
              <a:rPr lang="en-US" sz="1800" dirty="0" err="1">
                <a:solidFill>
                  <a:schemeClr val="tx1"/>
                </a:solidFill>
                <a:latin typeface="Cambria" pitchFamily="18" charset="0"/>
              </a:rPr>
              <a:t>dengan</a:t>
            </a:r>
            <a:r>
              <a:rPr lang="en-US" sz="1800" dirty="0">
                <a:solidFill>
                  <a:schemeClr val="tx1"/>
                </a:solidFill>
                <a:latin typeface="Cambria" pitchFamily="18" charset="0"/>
              </a:rPr>
              <a:t> </a:t>
            </a:r>
            <a:r>
              <a:rPr lang="en-US" sz="1800" dirty="0" err="1">
                <a:solidFill>
                  <a:schemeClr val="tx1"/>
                </a:solidFill>
                <a:latin typeface="Cambria" pitchFamily="18" charset="0"/>
              </a:rPr>
              <a:t>angin</a:t>
            </a:r>
            <a:r>
              <a:rPr lang="en-US" sz="1800" dirty="0">
                <a:solidFill>
                  <a:schemeClr val="tx1"/>
                </a:solidFill>
                <a:latin typeface="Cambria" pitchFamily="18" charset="0"/>
              </a:rPr>
              <a:t> </a:t>
            </a:r>
            <a:r>
              <a:rPr lang="en-US" sz="1800" dirty="0" err="1">
                <a:solidFill>
                  <a:schemeClr val="tx1"/>
                </a:solidFill>
                <a:latin typeface="Cambria" pitchFamily="18" charset="0"/>
              </a:rPr>
              <a:t>terbanyak</a:t>
            </a:r>
            <a:r>
              <a:rPr lang="en-US" sz="1800" dirty="0">
                <a:solidFill>
                  <a:schemeClr val="tx1"/>
                </a:solidFill>
                <a:latin typeface="Cambria" pitchFamily="18" charset="0"/>
              </a:rPr>
              <a:t> </a:t>
            </a:r>
            <a:r>
              <a:rPr lang="en-US" sz="1800" dirty="0" err="1">
                <a:solidFill>
                  <a:schemeClr val="tx1"/>
                </a:solidFill>
                <a:latin typeface="Cambria" pitchFamily="18" charset="0"/>
              </a:rPr>
              <a:t>dari</a:t>
            </a:r>
            <a:r>
              <a:rPr lang="en-US" sz="1800" dirty="0">
                <a:solidFill>
                  <a:schemeClr val="tx1"/>
                </a:solidFill>
                <a:latin typeface="Cambria" pitchFamily="18" charset="0"/>
              </a:rPr>
              <a:t> </a:t>
            </a:r>
            <a:r>
              <a:rPr lang="en-US" sz="1800" dirty="0" err="1">
                <a:solidFill>
                  <a:schemeClr val="tx1"/>
                </a:solidFill>
                <a:latin typeface="Cambria" pitchFamily="18" charset="0"/>
              </a:rPr>
              <a:t>arah</a:t>
            </a:r>
            <a:r>
              <a:rPr lang="en-US" sz="1800" dirty="0">
                <a:solidFill>
                  <a:schemeClr val="tx1"/>
                </a:solidFill>
                <a:latin typeface="Cambria" pitchFamily="18" charset="0"/>
              </a:rPr>
              <a:t> Barat </a:t>
            </a:r>
            <a:r>
              <a:rPr lang="en-US" sz="1800" dirty="0" err="1">
                <a:solidFill>
                  <a:schemeClr val="tx1"/>
                </a:solidFill>
                <a:latin typeface="Cambria" pitchFamily="18" charset="0"/>
              </a:rPr>
              <a:t>Laut</a:t>
            </a:r>
            <a:r>
              <a:rPr lang="en-US" sz="1800" dirty="0">
                <a:solidFill>
                  <a:schemeClr val="tx1"/>
                </a:solidFill>
                <a:latin typeface="Cambria" pitchFamily="18" charset="0"/>
              </a:rPr>
              <a:t>. </a:t>
            </a:r>
            <a:br>
              <a:rPr lang="en-US" sz="1800" dirty="0">
                <a:solidFill>
                  <a:schemeClr val="tx1"/>
                </a:solidFill>
                <a:latin typeface="Cambria" pitchFamily="18" charset="0"/>
              </a:rPr>
            </a:br>
            <a:r>
              <a:rPr lang="en-US" sz="1800" dirty="0">
                <a:solidFill>
                  <a:schemeClr val="tx1"/>
                </a:solidFill>
                <a:latin typeface="Cambria" pitchFamily="18" charset="0"/>
              </a:rPr>
              <a:t>	Batas Wilayah </a:t>
            </a:r>
            <a:r>
              <a:rPr lang="en-US" sz="1800" dirty="0" err="1">
                <a:solidFill>
                  <a:schemeClr val="tx1"/>
                </a:solidFill>
                <a:latin typeface="Cambria" pitchFamily="18" charset="0"/>
              </a:rPr>
              <a:t>Kelurahan</a:t>
            </a:r>
            <a:r>
              <a:rPr lang="en-US" sz="1800" dirty="0">
                <a:solidFill>
                  <a:schemeClr val="tx1"/>
                </a:solidFill>
                <a:latin typeface="Cambria" pitchFamily="18" charset="0"/>
              </a:rPr>
              <a:t> </a:t>
            </a:r>
            <a:r>
              <a:rPr lang="en-US" sz="1800" dirty="0" err="1">
                <a:solidFill>
                  <a:schemeClr val="tx1"/>
                </a:solidFill>
                <a:latin typeface="Cambria" pitchFamily="18" charset="0"/>
              </a:rPr>
              <a:t>Palupi</a:t>
            </a:r>
            <a:r>
              <a:rPr lang="en-US" sz="1800" dirty="0">
                <a:solidFill>
                  <a:schemeClr val="tx1"/>
                </a:solidFill>
                <a:latin typeface="Cambria" pitchFamily="18" charset="0"/>
              </a:rPr>
              <a:t> </a:t>
            </a:r>
            <a:r>
              <a:rPr lang="en-US" sz="1800" dirty="0" err="1">
                <a:solidFill>
                  <a:schemeClr val="tx1"/>
                </a:solidFill>
                <a:latin typeface="Cambria" pitchFamily="18" charset="0"/>
              </a:rPr>
              <a:t>adalah</a:t>
            </a:r>
            <a:r>
              <a:rPr lang="en-US" sz="1800" dirty="0">
                <a:solidFill>
                  <a:schemeClr val="tx1"/>
                </a:solidFill>
                <a:latin typeface="Cambria" pitchFamily="18" charset="0"/>
              </a:rPr>
              <a:t> </a:t>
            </a:r>
            <a:r>
              <a:rPr lang="en-US" sz="1800" dirty="0" err="1">
                <a:solidFill>
                  <a:schemeClr val="tx1"/>
                </a:solidFill>
                <a:latin typeface="Cambria" pitchFamily="18" charset="0"/>
              </a:rPr>
              <a:t>sebagai</a:t>
            </a:r>
            <a:r>
              <a:rPr lang="en-US" sz="1800" dirty="0">
                <a:solidFill>
                  <a:schemeClr val="tx1"/>
                </a:solidFill>
                <a:latin typeface="Cambria" pitchFamily="18" charset="0"/>
              </a:rPr>
              <a:t> </a:t>
            </a:r>
            <a:r>
              <a:rPr lang="en-US" sz="1800" dirty="0" err="1">
                <a:solidFill>
                  <a:schemeClr val="tx1"/>
                </a:solidFill>
                <a:latin typeface="Cambria" pitchFamily="18" charset="0"/>
              </a:rPr>
              <a:t>berikut</a:t>
            </a:r>
            <a:r>
              <a:rPr lang="en-US" sz="1800" dirty="0">
                <a:solidFill>
                  <a:schemeClr val="tx1"/>
                </a:solidFill>
                <a:latin typeface="Cambria" pitchFamily="18" charset="0"/>
              </a:rPr>
              <a:t> :</a:t>
            </a:r>
            <a:br>
              <a:rPr lang="en-US" sz="1800" dirty="0">
                <a:solidFill>
                  <a:schemeClr val="tx1"/>
                </a:solidFill>
                <a:latin typeface="Cambria" pitchFamily="18" charset="0"/>
              </a:rPr>
            </a:br>
            <a:r>
              <a:rPr lang="en-US" sz="1800" dirty="0" err="1">
                <a:solidFill>
                  <a:schemeClr val="tx1"/>
                </a:solidFill>
                <a:latin typeface="Cambria" pitchFamily="18" charset="0"/>
              </a:rPr>
              <a:t>Sebelah</a:t>
            </a:r>
            <a:r>
              <a:rPr lang="en-US" sz="1800" dirty="0">
                <a:solidFill>
                  <a:schemeClr val="tx1"/>
                </a:solidFill>
                <a:latin typeface="Cambria" pitchFamily="18" charset="0"/>
              </a:rPr>
              <a:t> Utara </a:t>
            </a:r>
            <a:r>
              <a:rPr lang="en-US" sz="1800" dirty="0" err="1">
                <a:solidFill>
                  <a:schemeClr val="tx1"/>
                </a:solidFill>
                <a:latin typeface="Cambria" pitchFamily="18" charset="0"/>
              </a:rPr>
              <a:t>dengan</a:t>
            </a:r>
            <a:r>
              <a:rPr lang="en-US" sz="1800" dirty="0">
                <a:solidFill>
                  <a:schemeClr val="tx1"/>
                </a:solidFill>
                <a:latin typeface="Cambria" pitchFamily="18" charset="0"/>
              </a:rPr>
              <a:t> </a:t>
            </a:r>
            <a:r>
              <a:rPr lang="en-US" sz="1800" dirty="0" err="1">
                <a:solidFill>
                  <a:schemeClr val="tx1"/>
                </a:solidFill>
                <a:latin typeface="Cambria" pitchFamily="18" charset="0"/>
              </a:rPr>
              <a:t>kelurahan</a:t>
            </a:r>
            <a:r>
              <a:rPr lang="en-US" sz="1800" dirty="0">
                <a:solidFill>
                  <a:schemeClr val="tx1"/>
                </a:solidFill>
                <a:latin typeface="Cambria" pitchFamily="18" charset="0"/>
              </a:rPr>
              <a:t> </a:t>
            </a:r>
            <a:r>
              <a:rPr lang="en-US" sz="1800" dirty="0" err="1">
                <a:solidFill>
                  <a:schemeClr val="tx1"/>
                </a:solidFill>
                <a:latin typeface="Cambria" pitchFamily="18" charset="0"/>
              </a:rPr>
              <a:t>Tavanjuka</a:t>
            </a:r>
            <a:r>
              <a:rPr lang="en-US" sz="1800" dirty="0">
                <a:solidFill>
                  <a:schemeClr val="tx1"/>
                </a:solidFill>
                <a:latin typeface="Cambria" pitchFamily="18" charset="0"/>
              </a:rPr>
              <a:t/>
            </a:r>
            <a:br>
              <a:rPr lang="en-US" sz="1800" dirty="0">
                <a:solidFill>
                  <a:schemeClr val="tx1"/>
                </a:solidFill>
                <a:latin typeface="Cambria" pitchFamily="18" charset="0"/>
              </a:rPr>
            </a:br>
            <a:r>
              <a:rPr lang="en-US" sz="1800" dirty="0" err="1">
                <a:solidFill>
                  <a:schemeClr val="tx1"/>
                </a:solidFill>
                <a:latin typeface="Cambria" pitchFamily="18" charset="0"/>
              </a:rPr>
              <a:t>Sebelah</a:t>
            </a:r>
            <a:r>
              <a:rPr lang="en-US" sz="1800" dirty="0">
                <a:solidFill>
                  <a:schemeClr val="tx1"/>
                </a:solidFill>
                <a:latin typeface="Cambria" pitchFamily="18" charset="0"/>
              </a:rPr>
              <a:t> </a:t>
            </a:r>
            <a:r>
              <a:rPr lang="en-US" sz="1800" dirty="0" err="1">
                <a:solidFill>
                  <a:schemeClr val="tx1"/>
                </a:solidFill>
                <a:latin typeface="Cambria" pitchFamily="18" charset="0"/>
              </a:rPr>
              <a:t>selatan</a:t>
            </a:r>
            <a:r>
              <a:rPr lang="en-US" sz="1800" dirty="0">
                <a:solidFill>
                  <a:schemeClr val="tx1"/>
                </a:solidFill>
                <a:latin typeface="Cambria" pitchFamily="18" charset="0"/>
              </a:rPr>
              <a:t> </a:t>
            </a:r>
            <a:r>
              <a:rPr lang="en-US" sz="1800" dirty="0" err="1">
                <a:solidFill>
                  <a:schemeClr val="tx1"/>
                </a:solidFill>
                <a:latin typeface="Cambria" pitchFamily="18" charset="0"/>
              </a:rPr>
              <a:t>dengan</a:t>
            </a:r>
            <a:r>
              <a:rPr lang="en-US" sz="1800" dirty="0">
                <a:solidFill>
                  <a:schemeClr val="tx1"/>
                </a:solidFill>
                <a:latin typeface="Cambria" pitchFamily="18" charset="0"/>
              </a:rPr>
              <a:t> </a:t>
            </a:r>
            <a:r>
              <a:rPr lang="en-US" sz="1800" dirty="0" err="1">
                <a:solidFill>
                  <a:schemeClr val="tx1"/>
                </a:solidFill>
                <a:latin typeface="Cambria" pitchFamily="18" charset="0"/>
              </a:rPr>
              <a:t>Desa</a:t>
            </a:r>
            <a:r>
              <a:rPr lang="en-US" sz="1800" dirty="0">
                <a:solidFill>
                  <a:schemeClr val="tx1"/>
                </a:solidFill>
                <a:latin typeface="Cambria" pitchFamily="18" charset="0"/>
              </a:rPr>
              <a:t> </a:t>
            </a:r>
            <a:r>
              <a:rPr lang="en-US" sz="1800" dirty="0" err="1">
                <a:solidFill>
                  <a:schemeClr val="tx1"/>
                </a:solidFill>
                <a:latin typeface="Cambria" pitchFamily="18" charset="0"/>
              </a:rPr>
              <a:t>Baliase</a:t>
            </a:r>
            <a:r>
              <a:rPr lang="en-US" sz="1800" dirty="0">
                <a:solidFill>
                  <a:schemeClr val="tx1"/>
                </a:solidFill>
                <a:latin typeface="Cambria" pitchFamily="18" charset="0"/>
              </a:rPr>
              <a:t> </a:t>
            </a:r>
            <a:r>
              <a:rPr lang="en-US" sz="1800" dirty="0" err="1">
                <a:solidFill>
                  <a:schemeClr val="tx1"/>
                </a:solidFill>
                <a:latin typeface="Cambria" pitchFamily="18" charset="0"/>
              </a:rPr>
              <a:t>Kec</a:t>
            </a:r>
            <a:r>
              <a:rPr lang="en-US" sz="1800" dirty="0">
                <a:solidFill>
                  <a:schemeClr val="tx1"/>
                </a:solidFill>
                <a:latin typeface="Cambria" pitchFamily="18" charset="0"/>
              </a:rPr>
              <a:t>. </a:t>
            </a:r>
            <a:r>
              <a:rPr lang="en-US" sz="1800" dirty="0" err="1">
                <a:solidFill>
                  <a:schemeClr val="tx1"/>
                </a:solidFill>
                <a:latin typeface="Cambria" pitchFamily="18" charset="0"/>
              </a:rPr>
              <a:t>Marawola</a:t>
            </a:r>
            <a:r>
              <a:rPr lang="en-US" sz="1800" dirty="0">
                <a:solidFill>
                  <a:schemeClr val="tx1"/>
                </a:solidFill>
                <a:latin typeface="Cambria" pitchFamily="18" charset="0"/>
              </a:rPr>
              <a:t> </a:t>
            </a:r>
            <a:r>
              <a:rPr lang="en-US" sz="1800" dirty="0" err="1">
                <a:solidFill>
                  <a:schemeClr val="tx1"/>
                </a:solidFill>
                <a:latin typeface="Cambria" pitchFamily="18" charset="0"/>
              </a:rPr>
              <a:t>Kab</a:t>
            </a:r>
            <a:r>
              <a:rPr lang="en-US" sz="1800" dirty="0">
                <a:solidFill>
                  <a:schemeClr val="tx1"/>
                </a:solidFill>
                <a:latin typeface="Cambria" pitchFamily="18" charset="0"/>
              </a:rPr>
              <a:t>. </a:t>
            </a:r>
            <a:r>
              <a:rPr lang="en-US" sz="1800" dirty="0" err="1">
                <a:solidFill>
                  <a:schemeClr val="tx1"/>
                </a:solidFill>
                <a:latin typeface="Cambria" pitchFamily="18" charset="0"/>
              </a:rPr>
              <a:t>Sigi</a:t>
            </a:r>
            <a:r>
              <a:rPr lang="en-US" sz="1800" dirty="0">
                <a:solidFill>
                  <a:schemeClr val="tx1"/>
                </a:solidFill>
                <a:latin typeface="Cambria" pitchFamily="18" charset="0"/>
              </a:rPr>
              <a:t/>
            </a:r>
            <a:br>
              <a:rPr lang="en-US" sz="1800" dirty="0">
                <a:solidFill>
                  <a:schemeClr val="tx1"/>
                </a:solidFill>
                <a:latin typeface="Cambria" pitchFamily="18" charset="0"/>
              </a:rPr>
            </a:br>
            <a:r>
              <a:rPr lang="en-US" sz="1800" dirty="0" err="1">
                <a:solidFill>
                  <a:schemeClr val="tx1"/>
                </a:solidFill>
                <a:latin typeface="Cambria" pitchFamily="18" charset="0"/>
              </a:rPr>
              <a:t>Sebelah</a:t>
            </a:r>
            <a:r>
              <a:rPr lang="en-US" sz="1800" dirty="0">
                <a:solidFill>
                  <a:schemeClr val="tx1"/>
                </a:solidFill>
                <a:latin typeface="Cambria" pitchFamily="18" charset="0"/>
              </a:rPr>
              <a:t> Barat  </a:t>
            </a:r>
            <a:r>
              <a:rPr lang="en-US" sz="1800" dirty="0" err="1">
                <a:solidFill>
                  <a:schemeClr val="tx1"/>
                </a:solidFill>
                <a:latin typeface="Cambria" pitchFamily="18" charset="0"/>
              </a:rPr>
              <a:t>dengan</a:t>
            </a:r>
            <a:r>
              <a:rPr lang="en-US" sz="1800" dirty="0">
                <a:solidFill>
                  <a:schemeClr val="tx1"/>
                </a:solidFill>
                <a:latin typeface="Cambria" pitchFamily="18" charset="0"/>
              </a:rPr>
              <a:t> </a:t>
            </a:r>
            <a:r>
              <a:rPr lang="en-US" sz="1800" dirty="0" err="1">
                <a:solidFill>
                  <a:schemeClr val="tx1"/>
                </a:solidFill>
                <a:latin typeface="Cambria" pitchFamily="18" charset="0"/>
              </a:rPr>
              <a:t>Kelurahan</a:t>
            </a:r>
            <a:r>
              <a:rPr lang="en-US" sz="1800" dirty="0">
                <a:solidFill>
                  <a:schemeClr val="tx1"/>
                </a:solidFill>
                <a:latin typeface="Cambria" pitchFamily="18" charset="0"/>
              </a:rPr>
              <a:t> </a:t>
            </a:r>
            <a:r>
              <a:rPr lang="en-US" sz="1800" dirty="0" err="1">
                <a:solidFill>
                  <a:schemeClr val="tx1"/>
                </a:solidFill>
                <a:latin typeface="Cambria" pitchFamily="18" charset="0"/>
              </a:rPr>
              <a:t>Pengawu</a:t>
            </a:r>
            <a:r>
              <a:rPr lang="en-US" sz="1800" dirty="0">
                <a:solidFill>
                  <a:schemeClr val="tx1"/>
                </a:solidFill>
                <a:latin typeface="Cambria" pitchFamily="18" charset="0"/>
              </a:rPr>
              <a:t/>
            </a:r>
            <a:br>
              <a:rPr lang="en-US" sz="1800" dirty="0">
                <a:solidFill>
                  <a:schemeClr val="tx1"/>
                </a:solidFill>
                <a:latin typeface="Cambria" pitchFamily="18" charset="0"/>
              </a:rPr>
            </a:br>
            <a:r>
              <a:rPr lang="en-US" sz="1800" dirty="0" err="1">
                <a:solidFill>
                  <a:schemeClr val="tx1"/>
                </a:solidFill>
                <a:latin typeface="Cambria" pitchFamily="18" charset="0"/>
              </a:rPr>
              <a:t>Sebelah</a:t>
            </a:r>
            <a:r>
              <a:rPr lang="en-US" sz="1800" dirty="0">
                <a:solidFill>
                  <a:schemeClr val="tx1"/>
                </a:solidFill>
                <a:latin typeface="Cambria" pitchFamily="18" charset="0"/>
              </a:rPr>
              <a:t> </a:t>
            </a:r>
            <a:r>
              <a:rPr lang="en-US" sz="1800" dirty="0" err="1">
                <a:solidFill>
                  <a:schemeClr val="tx1"/>
                </a:solidFill>
                <a:latin typeface="Cambria" pitchFamily="18" charset="0"/>
              </a:rPr>
              <a:t>Timur</a:t>
            </a:r>
            <a:r>
              <a:rPr lang="en-US" sz="1800" dirty="0">
                <a:solidFill>
                  <a:schemeClr val="tx1"/>
                </a:solidFill>
                <a:latin typeface="Cambria" pitchFamily="18" charset="0"/>
              </a:rPr>
              <a:t> </a:t>
            </a:r>
            <a:r>
              <a:rPr lang="en-US" sz="1800" dirty="0" err="1">
                <a:solidFill>
                  <a:schemeClr val="tx1"/>
                </a:solidFill>
                <a:latin typeface="Cambria" pitchFamily="18" charset="0"/>
              </a:rPr>
              <a:t>dengan</a:t>
            </a:r>
            <a:r>
              <a:rPr lang="en-US" sz="1800" dirty="0">
                <a:solidFill>
                  <a:schemeClr val="tx1"/>
                </a:solidFill>
                <a:latin typeface="Cambria" pitchFamily="18" charset="0"/>
              </a:rPr>
              <a:t> </a:t>
            </a:r>
            <a:r>
              <a:rPr lang="en-US" sz="1800" dirty="0" err="1">
                <a:solidFill>
                  <a:schemeClr val="tx1"/>
                </a:solidFill>
                <a:latin typeface="Cambria" pitchFamily="18" charset="0"/>
              </a:rPr>
              <a:t>Kelurahan</a:t>
            </a:r>
            <a:r>
              <a:rPr lang="en-US" sz="1800" dirty="0">
                <a:solidFill>
                  <a:schemeClr val="tx1"/>
                </a:solidFill>
                <a:latin typeface="Cambria" pitchFamily="18" charset="0"/>
              </a:rPr>
              <a:t> </a:t>
            </a:r>
            <a:r>
              <a:rPr lang="en-US" sz="1800" dirty="0" err="1">
                <a:solidFill>
                  <a:schemeClr val="tx1"/>
                </a:solidFill>
                <a:latin typeface="Cambria" pitchFamily="18" charset="0"/>
              </a:rPr>
              <a:t>Tavanjuka</a:t>
            </a:r>
            <a:r>
              <a:rPr lang="en-US" sz="1800" dirty="0">
                <a:solidFill>
                  <a:schemeClr val="tx1"/>
                </a:solidFill>
                <a:latin typeface="Cambria" pitchFamily="18" charset="0"/>
              </a:rPr>
              <a:t> </a:t>
            </a:r>
            <a:r>
              <a:rPr lang="en-US" sz="1800" dirty="0" err="1">
                <a:solidFill>
                  <a:schemeClr val="tx1"/>
                </a:solidFill>
                <a:latin typeface="Cambria" pitchFamily="18" charset="0"/>
              </a:rPr>
              <a:t>dan</a:t>
            </a:r>
            <a:r>
              <a:rPr lang="en-US" sz="1800" dirty="0">
                <a:solidFill>
                  <a:schemeClr val="tx1"/>
                </a:solidFill>
                <a:latin typeface="Cambria" pitchFamily="18" charset="0"/>
              </a:rPr>
              <a:t> </a:t>
            </a:r>
            <a:r>
              <a:rPr lang="en-US" sz="1800" dirty="0" err="1">
                <a:solidFill>
                  <a:schemeClr val="tx1"/>
                </a:solidFill>
                <a:latin typeface="Cambria" pitchFamily="18" charset="0"/>
              </a:rPr>
              <a:t>Desa</a:t>
            </a:r>
            <a:r>
              <a:rPr lang="en-US" sz="1800" dirty="0">
                <a:solidFill>
                  <a:schemeClr val="tx1"/>
                </a:solidFill>
                <a:latin typeface="Cambria" pitchFamily="18" charset="0"/>
              </a:rPr>
              <a:t> </a:t>
            </a:r>
            <a:r>
              <a:rPr lang="en-US" sz="1800" dirty="0" err="1">
                <a:solidFill>
                  <a:schemeClr val="tx1"/>
                </a:solidFill>
                <a:latin typeface="Cambria" pitchFamily="18" charset="0"/>
              </a:rPr>
              <a:t>Tinggede</a:t>
            </a:r>
            <a:r>
              <a:rPr lang="en-US" sz="1800" dirty="0">
                <a:solidFill>
                  <a:schemeClr val="tx1"/>
                </a:solidFill>
                <a:latin typeface="Cambria" pitchFamily="18" charset="0"/>
              </a:rPr>
              <a:t> </a:t>
            </a:r>
            <a:r>
              <a:rPr lang="en-US" sz="1800" dirty="0" err="1">
                <a:solidFill>
                  <a:schemeClr val="tx1"/>
                </a:solidFill>
                <a:latin typeface="Cambria" pitchFamily="18" charset="0"/>
              </a:rPr>
              <a:t>Kec</a:t>
            </a:r>
            <a:r>
              <a:rPr lang="en-US" sz="1800" dirty="0">
                <a:solidFill>
                  <a:schemeClr val="tx1"/>
                </a:solidFill>
                <a:latin typeface="Cambria" pitchFamily="18" charset="0"/>
              </a:rPr>
              <a:t>. </a:t>
            </a:r>
            <a:r>
              <a:rPr lang="en-US" sz="1800" dirty="0" err="1">
                <a:solidFill>
                  <a:schemeClr val="tx1"/>
                </a:solidFill>
                <a:latin typeface="Cambria" pitchFamily="18" charset="0"/>
              </a:rPr>
              <a:t>Marawola</a:t>
            </a:r>
            <a:r>
              <a:rPr lang="en-US" sz="1800" dirty="0">
                <a:solidFill>
                  <a:schemeClr val="tx1"/>
                </a:solidFill>
                <a:latin typeface="Cambria" pitchFamily="18" charset="0"/>
              </a:rPr>
              <a:t> </a:t>
            </a:r>
            <a:r>
              <a:rPr lang="en-US" sz="1800" dirty="0" err="1">
                <a:solidFill>
                  <a:schemeClr val="tx1"/>
                </a:solidFill>
                <a:latin typeface="Cambria" pitchFamily="18" charset="0"/>
              </a:rPr>
              <a:t>Kab</a:t>
            </a:r>
            <a:r>
              <a:rPr lang="en-US" sz="1800" dirty="0">
                <a:solidFill>
                  <a:schemeClr val="tx1"/>
                </a:solidFill>
                <a:latin typeface="Cambria" pitchFamily="18" charset="0"/>
              </a:rPr>
              <a:t>. </a:t>
            </a:r>
            <a:r>
              <a:rPr lang="en-US" sz="1800" dirty="0" err="1">
                <a:solidFill>
                  <a:schemeClr val="tx1"/>
                </a:solidFill>
                <a:latin typeface="Cambria" pitchFamily="18" charset="0"/>
              </a:rPr>
              <a:t>Sigi</a:t>
            </a:r>
            <a:r>
              <a:rPr lang="en-US" sz="1800" dirty="0">
                <a:solidFill>
                  <a:schemeClr val="tx1"/>
                </a:solidFill>
                <a:latin typeface="Cambria" pitchFamily="18" charset="0"/>
              </a:rPr>
              <a:t/>
            </a:r>
            <a:br>
              <a:rPr lang="en-US" sz="1800" dirty="0">
                <a:solidFill>
                  <a:schemeClr val="tx1"/>
                </a:solidFill>
                <a:latin typeface="Cambria" pitchFamily="18" charset="0"/>
              </a:rPr>
            </a:br>
            <a:r>
              <a:rPr lang="en-US" sz="1800" dirty="0">
                <a:solidFill>
                  <a:schemeClr val="tx1"/>
                </a:solidFill>
                <a:latin typeface="Cambria" pitchFamily="18" charset="0"/>
              </a:rPr>
              <a:t>	</a:t>
            </a:r>
            <a:r>
              <a:rPr lang="en-US" sz="1800" dirty="0" err="1">
                <a:solidFill>
                  <a:schemeClr val="tx1"/>
                </a:solidFill>
                <a:latin typeface="Cambria" pitchFamily="18" charset="0"/>
              </a:rPr>
              <a:t>Jumlah</a:t>
            </a:r>
            <a:r>
              <a:rPr lang="en-US" sz="1800" dirty="0">
                <a:solidFill>
                  <a:schemeClr val="tx1"/>
                </a:solidFill>
                <a:latin typeface="Cambria" pitchFamily="18" charset="0"/>
              </a:rPr>
              <a:t> total </a:t>
            </a:r>
            <a:r>
              <a:rPr lang="en-US" sz="1800" dirty="0" err="1">
                <a:solidFill>
                  <a:schemeClr val="tx1"/>
                </a:solidFill>
                <a:latin typeface="Cambria" pitchFamily="18" charset="0"/>
              </a:rPr>
              <a:t>luas</a:t>
            </a:r>
            <a:r>
              <a:rPr lang="en-US" sz="1800" dirty="0">
                <a:solidFill>
                  <a:schemeClr val="tx1"/>
                </a:solidFill>
                <a:latin typeface="Cambria" pitchFamily="18" charset="0"/>
              </a:rPr>
              <a:t> </a:t>
            </a:r>
            <a:r>
              <a:rPr lang="en-US" sz="1800" dirty="0" err="1">
                <a:solidFill>
                  <a:schemeClr val="tx1"/>
                </a:solidFill>
                <a:latin typeface="Cambria" pitchFamily="18" charset="0"/>
              </a:rPr>
              <a:t>wilayah</a:t>
            </a:r>
            <a:r>
              <a:rPr lang="en-US" sz="1800" dirty="0">
                <a:solidFill>
                  <a:schemeClr val="tx1"/>
                </a:solidFill>
                <a:latin typeface="Cambria" pitchFamily="18" charset="0"/>
              </a:rPr>
              <a:t> </a:t>
            </a:r>
            <a:r>
              <a:rPr lang="en-US" sz="1800" dirty="0" err="1">
                <a:solidFill>
                  <a:schemeClr val="tx1"/>
                </a:solidFill>
                <a:latin typeface="Cambria" pitchFamily="18" charset="0"/>
              </a:rPr>
              <a:t>kelurahan</a:t>
            </a:r>
            <a:r>
              <a:rPr lang="en-US" sz="1800" dirty="0">
                <a:solidFill>
                  <a:schemeClr val="tx1"/>
                </a:solidFill>
                <a:latin typeface="Cambria" pitchFamily="18" charset="0"/>
              </a:rPr>
              <a:t> </a:t>
            </a:r>
            <a:r>
              <a:rPr lang="en-US" sz="1800" dirty="0" err="1">
                <a:solidFill>
                  <a:schemeClr val="tx1"/>
                </a:solidFill>
                <a:latin typeface="Cambria" pitchFamily="18" charset="0"/>
              </a:rPr>
              <a:t>palupi</a:t>
            </a:r>
            <a:r>
              <a:rPr lang="en-US" sz="1800" dirty="0">
                <a:solidFill>
                  <a:schemeClr val="tx1"/>
                </a:solidFill>
                <a:latin typeface="Cambria" pitchFamily="18" charset="0"/>
              </a:rPr>
              <a:t>, </a:t>
            </a:r>
            <a:r>
              <a:rPr lang="en-US" sz="1800" dirty="0" err="1">
                <a:solidFill>
                  <a:schemeClr val="tx1"/>
                </a:solidFill>
                <a:latin typeface="Cambria" pitchFamily="18" charset="0"/>
              </a:rPr>
              <a:t>terdiri</a:t>
            </a:r>
            <a:r>
              <a:rPr lang="en-US" sz="1800" dirty="0">
                <a:solidFill>
                  <a:schemeClr val="tx1"/>
                </a:solidFill>
                <a:latin typeface="Cambria" pitchFamily="18" charset="0"/>
              </a:rPr>
              <a:t> </a:t>
            </a:r>
            <a:r>
              <a:rPr lang="en-US" sz="1800" dirty="0" err="1">
                <a:solidFill>
                  <a:schemeClr val="tx1"/>
                </a:solidFill>
                <a:latin typeface="Cambria" pitchFamily="18" charset="0"/>
              </a:rPr>
              <a:t>dari</a:t>
            </a:r>
            <a:r>
              <a:rPr lang="en-US" sz="1800" dirty="0">
                <a:solidFill>
                  <a:schemeClr val="tx1"/>
                </a:solidFill>
                <a:latin typeface="Cambria" pitchFamily="18" charset="0"/>
              </a:rPr>
              <a:t> 100 % </a:t>
            </a:r>
            <a:r>
              <a:rPr lang="en-US" sz="1800" dirty="0" err="1">
                <a:solidFill>
                  <a:schemeClr val="tx1"/>
                </a:solidFill>
                <a:latin typeface="Cambria" pitchFamily="18" charset="0"/>
              </a:rPr>
              <a:t>daratan</a:t>
            </a:r>
            <a:r>
              <a:rPr lang="en-US" sz="1800" dirty="0">
                <a:solidFill>
                  <a:schemeClr val="tx1"/>
                </a:solidFill>
                <a:latin typeface="Cambria" pitchFamily="18" charset="0"/>
              </a:rPr>
              <a:t> </a:t>
            </a:r>
            <a:r>
              <a:rPr lang="en-US" sz="1800" dirty="0" err="1">
                <a:solidFill>
                  <a:schemeClr val="tx1"/>
                </a:solidFill>
                <a:latin typeface="Cambria" pitchFamily="18" charset="0"/>
              </a:rPr>
              <a:t>dan</a:t>
            </a:r>
            <a:r>
              <a:rPr lang="en-US" sz="1800" dirty="0">
                <a:solidFill>
                  <a:schemeClr val="tx1"/>
                </a:solidFill>
                <a:latin typeface="Cambria" pitchFamily="18" charset="0"/>
              </a:rPr>
              <a:t> </a:t>
            </a:r>
            <a:r>
              <a:rPr lang="en-US" sz="1800" dirty="0" err="1">
                <a:solidFill>
                  <a:schemeClr val="tx1"/>
                </a:solidFill>
                <a:latin typeface="Cambria" pitchFamily="18" charset="0"/>
              </a:rPr>
              <a:t>disebelah</a:t>
            </a:r>
            <a:r>
              <a:rPr lang="en-US" sz="1800" dirty="0">
                <a:solidFill>
                  <a:schemeClr val="tx1"/>
                </a:solidFill>
                <a:latin typeface="Cambria" pitchFamily="18" charset="0"/>
              </a:rPr>
              <a:t> </a:t>
            </a:r>
            <a:r>
              <a:rPr lang="en-US" sz="1800" dirty="0" err="1">
                <a:solidFill>
                  <a:schemeClr val="tx1"/>
                </a:solidFill>
                <a:latin typeface="Cambria" pitchFamily="18" charset="0"/>
              </a:rPr>
              <a:t>barat</a:t>
            </a:r>
            <a:r>
              <a:rPr lang="en-US" sz="1800" dirty="0">
                <a:solidFill>
                  <a:schemeClr val="tx1"/>
                </a:solidFill>
                <a:latin typeface="Cambria" pitchFamily="18" charset="0"/>
              </a:rPr>
              <a:t> </a:t>
            </a:r>
            <a:r>
              <a:rPr lang="en-US" sz="1800" dirty="0" err="1">
                <a:solidFill>
                  <a:schemeClr val="tx1"/>
                </a:solidFill>
                <a:latin typeface="Cambria" pitchFamily="18" charset="0"/>
              </a:rPr>
              <a:t>dilintasi</a:t>
            </a:r>
            <a:r>
              <a:rPr lang="en-US" sz="1800" dirty="0">
                <a:solidFill>
                  <a:schemeClr val="tx1"/>
                </a:solidFill>
                <a:latin typeface="Cambria" pitchFamily="18" charset="0"/>
              </a:rPr>
              <a:t> </a:t>
            </a:r>
            <a:r>
              <a:rPr lang="en-US" sz="1800" dirty="0" err="1">
                <a:solidFill>
                  <a:schemeClr val="tx1"/>
                </a:solidFill>
                <a:latin typeface="Cambria" pitchFamily="18" charset="0"/>
              </a:rPr>
              <a:t>oleh</a:t>
            </a:r>
            <a:r>
              <a:rPr lang="en-US" sz="1800" dirty="0">
                <a:solidFill>
                  <a:schemeClr val="tx1"/>
                </a:solidFill>
                <a:latin typeface="Cambria" pitchFamily="18" charset="0"/>
              </a:rPr>
              <a:t> Sungai </a:t>
            </a:r>
            <a:r>
              <a:rPr lang="en-US" sz="1800" dirty="0" err="1">
                <a:solidFill>
                  <a:schemeClr val="tx1"/>
                </a:solidFill>
                <a:latin typeface="Cambria" pitchFamily="18" charset="0"/>
              </a:rPr>
              <a:t>Lewara</a:t>
            </a:r>
            <a:r>
              <a:rPr lang="en-US" sz="1800" dirty="0">
                <a:solidFill>
                  <a:schemeClr val="tx1"/>
                </a:solidFill>
                <a:latin typeface="Cambria" pitchFamily="18" charset="0"/>
              </a:rPr>
              <a:t> </a:t>
            </a:r>
            <a:r>
              <a:rPr lang="en-US" sz="1800" dirty="0" err="1">
                <a:solidFill>
                  <a:schemeClr val="tx1"/>
                </a:solidFill>
                <a:latin typeface="Cambria" pitchFamily="18" charset="0"/>
              </a:rPr>
              <a:t>sepanjang</a:t>
            </a:r>
            <a:r>
              <a:rPr lang="en-US" sz="1800" dirty="0">
                <a:solidFill>
                  <a:schemeClr val="tx1"/>
                </a:solidFill>
                <a:latin typeface="Cambria" pitchFamily="18" charset="0"/>
              </a:rPr>
              <a:t> 1 km. </a:t>
            </a:r>
            <a:r>
              <a:rPr lang="en-US" sz="1800" dirty="0" err="1">
                <a:solidFill>
                  <a:schemeClr val="tx1"/>
                </a:solidFill>
                <a:latin typeface="Cambria" pitchFamily="18" charset="0"/>
              </a:rPr>
              <a:t>Penggunaan</a:t>
            </a:r>
            <a:r>
              <a:rPr lang="en-US" sz="1800" dirty="0">
                <a:solidFill>
                  <a:schemeClr val="tx1"/>
                </a:solidFill>
                <a:latin typeface="Cambria" pitchFamily="18" charset="0"/>
              </a:rPr>
              <a:t> </a:t>
            </a:r>
            <a:r>
              <a:rPr lang="en-US" sz="1800" dirty="0" err="1">
                <a:solidFill>
                  <a:schemeClr val="tx1"/>
                </a:solidFill>
                <a:latin typeface="Cambria" pitchFamily="18" charset="0"/>
              </a:rPr>
              <a:t>lahan</a:t>
            </a:r>
            <a:r>
              <a:rPr lang="en-US" sz="1800" dirty="0">
                <a:solidFill>
                  <a:schemeClr val="tx1"/>
                </a:solidFill>
                <a:latin typeface="Cambria" pitchFamily="18" charset="0"/>
              </a:rPr>
              <a:t> di </a:t>
            </a:r>
            <a:r>
              <a:rPr lang="en-US" sz="1800" dirty="0" err="1">
                <a:solidFill>
                  <a:schemeClr val="tx1"/>
                </a:solidFill>
                <a:latin typeface="Cambria" pitchFamily="18" charset="0"/>
              </a:rPr>
              <a:t>Kelurahan</a:t>
            </a:r>
            <a:r>
              <a:rPr lang="en-US" sz="1800" dirty="0">
                <a:solidFill>
                  <a:schemeClr val="tx1"/>
                </a:solidFill>
                <a:latin typeface="Cambria" pitchFamily="18" charset="0"/>
              </a:rPr>
              <a:t> </a:t>
            </a:r>
            <a:r>
              <a:rPr lang="en-US" sz="1800" dirty="0" err="1">
                <a:solidFill>
                  <a:schemeClr val="tx1"/>
                </a:solidFill>
                <a:latin typeface="Cambria" pitchFamily="18" charset="0"/>
              </a:rPr>
              <a:t>Palupi</a:t>
            </a:r>
            <a:r>
              <a:rPr lang="en-US" sz="1800" dirty="0">
                <a:solidFill>
                  <a:schemeClr val="tx1"/>
                </a:solidFill>
                <a:latin typeface="Cambria" pitchFamily="18" charset="0"/>
              </a:rPr>
              <a:t> </a:t>
            </a:r>
            <a:r>
              <a:rPr lang="en-US" sz="1800" dirty="0" err="1">
                <a:solidFill>
                  <a:schemeClr val="tx1"/>
                </a:solidFill>
                <a:latin typeface="Cambria" pitchFamily="18" charset="0"/>
              </a:rPr>
              <a:t>dintaranya</a:t>
            </a:r>
            <a:r>
              <a:rPr lang="en-US" sz="1800" dirty="0">
                <a:solidFill>
                  <a:schemeClr val="tx1"/>
                </a:solidFill>
                <a:latin typeface="Cambria" pitchFamily="18" charset="0"/>
              </a:rPr>
              <a:t> </a:t>
            </a:r>
            <a:r>
              <a:rPr lang="en-US" sz="1800" dirty="0" err="1">
                <a:solidFill>
                  <a:schemeClr val="tx1"/>
                </a:solidFill>
                <a:latin typeface="Cambria" pitchFamily="18" charset="0"/>
              </a:rPr>
              <a:t>adalah</a:t>
            </a:r>
            <a:r>
              <a:rPr lang="en-US" sz="1800" dirty="0">
                <a:solidFill>
                  <a:schemeClr val="tx1"/>
                </a:solidFill>
                <a:latin typeface="Cambria" pitchFamily="18" charset="0"/>
              </a:rPr>
              <a:t> </a:t>
            </a:r>
            <a:r>
              <a:rPr lang="en-US" sz="1800" dirty="0" err="1">
                <a:solidFill>
                  <a:schemeClr val="tx1"/>
                </a:solidFill>
                <a:latin typeface="Cambria" pitchFamily="18" charset="0"/>
              </a:rPr>
              <a:t>untuk</a:t>
            </a:r>
            <a:r>
              <a:rPr lang="en-US" sz="1800" dirty="0">
                <a:solidFill>
                  <a:schemeClr val="tx1"/>
                </a:solidFill>
                <a:latin typeface="Cambria" pitchFamily="18" charset="0"/>
              </a:rPr>
              <a:t> </a:t>
            </a:r>
            <a:r>
              <a:rPr lang="en-US" sz="1800" dirty="0" err="1">
                <a:solidFill>
                  <a:schemeClr val="tx1"/>
                </a:solidFill>
                <a:latin typeface="Cambria" pitchFamily="18" charset="0"/>
              </a:rPr>
              <a:t>pemukiman</a:t>
            </a:r>
            <a:r>
              <a:rPr lang="en-US" sz="1800" dirty="0">
                <a:solidFill>
                  <a:schemeClr val="tx1"/>
                </a:solidFill>
                <a:latin typeface="Cambria" pitchFamily="18" charset="0"/>
              </a:rPr>
              <a:t>, </a:t>
            </a:r>
            <a:r>
              <a:rPr lang="en-US" sz="1800" dirty="0" err="1">
                <a:solidFill>
                  <a:schemeClr val="tx1"/>
                </a:solidFill>
                <a:latin typeface="Cambria" pitchFamily="18" charset="0"/>
              </a:rPr>
              <a:t>kuburan</a:t>
            </a:r>
            <a:r>
              <a:rPr lang="en-US" sz="1800" dirty="0">
                <a:solidFill>
                  <a:schemeClr val="tx1"/>
                </a:solidFill>
                <a:latin typeface="Cambria" pitchFamily="18" charset="0"/>
              </a:rPr>
              <a:t>,  </a:t>
            </a:r>
            <a:r>
              <a:rPr lang="en-US" sz="1800" dirty="0" err="1">
                <a:solidFill>
                  <a:schemeClr val="tx1"/>
                </a:solidFill>
                <a:latin typeface="Cambria" pitchFamily="18" charset="0"/>
              </a:rPr>
              <a:t>sawah</a:t>
            </a:r>
            <a:r>
              <a:rPr lang="en-US" sz="1800" dirty="0">
                <a:solidFill>
                  <a:schemeClr val="tx1"/>
                </a:solidFill>
                <a:latin typeface="Cambria" pitchFamily="18" charset="0"/>
              </a:rPr>
              <a:t>/</a:t>
            </a:r>
            <a:r>
              <a:rPr lang="en-US" sz="1800" dirty="0" err="1">
                <a:solidFill>
                  <a:schemeClr val="tx1"/>
                </a:solidFill>
                <a:latin typeface="Cambria" pitchFamily="18" charset="0"/>
              </a:rPr>
              <a:t>ladang</a:t>
            </a:r>
            <a:r>
              <a:rPr lang="en-US" sz="1800" dirty="0">
                <a:solidFill>
                  <a:schemeClr val="tx1"/>
                </a:solidFill>
                <a:latin typeface="Cambria" pitchFamily="18" charset="0"/>
              </a:rPr>
              <a:t>,  </a:t>
            </a:r>
            <a:r>
              <a:rPr lang="en-US" sz="1800" dirty="0" err="1">
                <a:solidFill>
                  <a:schemeClr val="tx1"/>
                </a:solidFill>
                <a:latin typeface="Cambria" pitchFamily="18" charset="0"/>
              </a:rPr>
              <a:t>Peternakan</a:t>
            </a:r>
            <a:r>
              <a:rPr lang="en-US" sz="1800" dirty="0">
                <a:solidFill>
                  <a:schemeClr val="tx1"/>
                </a:solidFill>
                <a:latin typeface="Cambria" pitchFamily="18" charset="0"/>
              </a:rPr>
              <a:t>, </a:t>
            </a:r>
            <a:r>
              <a:rPr lang="en-US" sz="1800" dirty="0" err="1" smtClean="0">
                <a:solidFill>
                  <a:schemeClr val="tx1"/>
                </a:solidFill>
                <a:latin typeface="Cambria" pitchFamily="18" charset="0"/>
              </a:rPr>
              <a:t>sarana</a:t>
            </a:r>
            <a:r>
              <a:rPr lang="en-US" sz="1800" dirty="0" smtClean="0">
                <a:solidFill>
                  <a:schemeClr val="tx1"/>
                </a:solidFill>
                <a:latin typeface="Cambria" pitchFamily="18" charset="0"/>
              </a:rPr>
              <a:t>  </a:t>
            </a:r>
            <a:r>
              <a:rPr lang="en-US" sz="1800" dirty="0" err="1">
                <a:solidFill>
                  <a:schemeClr val="tx1"/>
                </a:solidFill>
                <a:latin typeface="Cambria" pitchFamily="18" charset="0"/>
              </a:rPr>
              <a:t>olah</a:t>
            </a:r>
            <a:r>
              <a:rPr lang="en-US" sz="1800" dirty="0">
                <a:solidFill>
                  <a:schemeClr val="tx1"/>
                </a:solidFill>
                <a:latin typeface="Cambria" pitchFamily="18" charset="0"/>
              </a:rPr>
              <a:t> raga,  </a:t>
            </a:r>
            <a:r>
              <a:rPr lang="en-US" sz="1800" dirty="0" err="1">
                <a:solidFill>
                  <a:schemeClr val="tx1"/>
                </a:solidFill>
                <a:latin typeface="Cambria" pitchFamily="18" charset="0"/>
              </a:rPr>
              <a:t>Prasarana</a:t>
            </a:r>
            <a:r>
              <a:rPr lang="en-US" sz="1800" dirty="0">
                <a:solidFill>
                  <a:schemeClr val="tx1"/>
                </a:solidFill>
                <a:latin typeface="Cambria" pitchFamily="18" charset="0"/>
              </a:rPr>
              <a:t> </a:t>
            </a:r>
            <a:r>
              <a:rPr lang="en-US" sz="1800" dirty="0" err="1">
                <a:solidFill>
                  <a:schemeClr val="tx1"/>
                </a:solidFill>
                <a:latin typeface="Cambria" pitchFamily="18" charset="0"/>
              </a:rPr>
              <a:t>Pemerintah</a:t>
            </a:r>
            <a:r>
              <a:rPr lang="en-US" sz="1800" dirty="0">
                <a:solidFill>
                  <a:schemeClr val="tx1"/>
                </a:solidFill>
                <a:latin typeface="Cambria" pitchFamily="18" charset="0"/>
              </a:rPr>
              <a:t> </a:t>
            </a:r>
            <a:r>
              <a:rPr lang="en-US" sz="1800" dirty="0" err="1">
                <a:solidFill>
                  <a:schemeClr val="tx1"/>
                </a:solidFill>
                <a:latin typeface="Cambria" pitchFamily="18" charset="0"/>
              </a:rPr>
              <a:t>dan</a:t>
            </a:r>
            <a:r>
              <a:rPr lang="en-US" sz="1800" dirty="0">
                <a:solidFill>
                  <a:schemeClr val="tx1"/>
                </a:solidFill>
                <a:latin typeface="Cambria" pitchFamily="18" charset="0"/>
              </a:rPr>
              <a:t> </a:t>
            </a:r>
            <a:r>
              <a:rPr lang="en-US" sz="1800" dirty="0" err="1">
                <a:solidFill>
                  <a:schemeClr val="tx1"/>
                </a:solidFill>
                <a:latin typeface="Cambria" pitchFamily="18" charset="0"/>
              </a:rPr>
              <a:t>Prasarana</a:t>
            </a:r>
            <a:r>
              <a:rPr lang="en-US" sz="1800" dirty="0">
                <a:solidFill>
                  <a:schemeClr val="tx1"/>
                </a:solidFill>
                <a:latin typeface="Cambria" pitchFamily="18" charset="0"/>
              </a:rPr>
              <a:t> </a:t>
            </a:r>
            <a:r>
              <a:rPr lang="en-US" sz="1800" dirty="0" err="1">
                <a:solidFill>
                  <a:schemeClr val="tx1"/>
                </a:solidFill>
                <a:latin typeface="Cambria" pitchFamily="18" charset="0"/>
              </a:rPr>
              <a:t>Umum</a:t>
            </a:r>
            <a:r>
              <a:rPr lang="en-US" sz="1800" dirty="0">
                <a:solidFill>
                  <a:schemeClr val="tx1"/>
                </a:solidFill>
                <a:latin typeface="Cambria" pitchFamily="18" charset="0"/>
              </a:rPr>
              <a:t> </a:t>
            </a:r>
            <a:r>
              <a:rPr lang="en-US" sz="1800" dirty="0" err="1">
                <a:solidFill>
                  <a:schemeClr val="tx1"/>
                </a:solidFill>
                <a:latin typeface="Cambria" pitchFamily="18" charset="0"/>
              </a:rPr>
              <a:t>lainnya</a:t>
            </a:r>
            <a:r>
              <a:rPr lang="en-US" sz="1800" dirty="0" smtClean="0">
                <a:solidFill>
                  <a:schemeClr val="tx1"/>
                </a:solidFill>
                <a:latin typeface="Cambria" pitchFamily="18" charset="0"/>
              </a:rPr>
              <a:t>.</a:t>
            </a:r>
            <a:endParaRPr lang="en-US" sz="2900" b="1" dirty="0">
              <a:solidFill>
                <a:schemeClr val="tx1"/>
              </a:solidFill>
              <a:latin typeface="Cambria" pitchFamily="18" charset="0"/>
            </a:endParaRPr>
          </a:p>
        </p:txBody>
      </p:sp>
      <p:sp>
        <p:nvSpPr>
          <p:cNvPr id="9" name="Footer Placeholder 2"/>
          <p:cNvSpPr txBox="1">
            <a:spLocks/>
          </p:cNvSpPr>
          <p:nvPr/>
        </p:nvSpPr>
        <p:spPr>
          <a:xfrm rot="16200000">
            <a:off x="5677309" y="78365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Tree>
    <p:extLst>
      <p:ext uri="{BB962C8B-B14F-4D97-AF65-F5344CB8AC3E}">
        <p14:creationId xmlns:p14="http://schemas.microsoft.com/office/powerpoint/2010/main" xmlns="" val="33406299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rot="16200000">
            <a:off x="5537322" y="7747122"/>
            <a:ext cx="3276599" cy="583956"/>
          </a:xfrm>
        </p:spPr>
        <p:txBody>
          <a:bodyPr/>
          <a:lstStyle/>
          <a:p>
            <a:pPr algn="ctr"/>
            <a:r>
              <a:rPr lang="en-US" sz="3500" dirty="0" err="1">
                <a:solidFill>
                  <a:schemeClr val="accent1">
                    <a:lumMod val="75000"/>
                  </a:schemeClr>
                </a:solidFill>
                <a:latin typeface="Agency FB" pitchFamily="34" charset="0"/>
              </a:rPr>
              <a:t>Profil</a:t>
            </a:r>
            <a:r>
              <a:rPr lang="en-US" sz="3100" dirty="0">
                <a:solidFill>
                  <a:schemeClr val="accent1">
                    <a:lumMod val="75000"/>
                  </a:schemeClr>
                </a:solidFill>
                <a:latin typeface="Agency FB" pitchFamily="34" charset="0"/>
              </a:rPr>
              <a:t> </a:t>
            </a:r>
            <a:r>
              <a:rPr lang="en-US" dirty="0" smtClean="0">
                <a:solidFill>
                  <a:schemeClr val="accent1">
                    <a:lumMod val="75000"/>
                  </a:schemeClr>
                </a:solidFill>
                <a:latin typeface="Agency FB" pitchFamily="34" charset="0"/>
              </a:rPr>
              <a:t> </a:t>
            </a:r>
            <a:r>
              <a:rPr lang="en-US" sz="1500" dirty="0" err="1">
                <a:solidFill>
                  <a:schemeClr val="accent1">
                    <a:lumMod val="75000"/>
                  </a:schemeClr>
                </a:solidFill>
                <a:latin typeface="Agency FB" pitchFamily="34" charset="0"/>
              </a:rPr>
              <a:t>Kelurahan</a:t>
            </a:r>
            <a:r>
              <a:rPr lang="en-US" sz="1500" dirty="0">
                <a:solidFill>
                  <a:schemeClr val="accent1">
                    <a:lumMod val="75000"/>
                  </a:schemeClr>
                </a:solidFill>
                <a:latin typeface="Agency FB" pitchFamily="34" charset="0"/>
              </a:rPr>
              <a:t> </a:t>
            </a:r>
            <a:r>
              <a:rPr lang="en-US" sz="1500" dirty="0" err="1">
                <a:solidFill>
                  <a:schemeClr val="accent1">
                    <a:lumMod val="75000"/>
                  </a:schemeClr>
                </a:solidFill>
                <a:latin typeface="Agency FB" pitchFamily="34" charset="0"/>
              </a:rPr>
              <a:t>Palupi</a:t>
            </a:r>
            <a:endParaRPr lang="en-US" sz="1500" dirty="0">
              <a:solidFill>
                <a:schemeClr val="accent1">
                  <a:lumMod val="75000"/>
                </a:schemeClr>
              </a:solidFill>
              <a:latin typeface="Agency FB" pitchFamily="34" charset="0"/>
            </a:endParaRPr>
          </a:p>
        </p:txBody>
      </p:sp>
      <p:sp>
        <p:nvSpPr>
          <p:cNvPr id="4" name="Slide Number Placeholder 3"/>
          <p:cNvSpPr>
            <a:spLocks noGrp="1"/>
          </p:cNvSpPr>
          <p:nvPr>
            <p:ph type="sldNum" sz="quarter" idx="12"/>
          </p:nvPr>
        </p:nvSpPr>
        <p:spPr>
          <a:xfrm>
            <a:off x="6934200" y="9144001"/>
            <a:ext cx="468764" cy="914399"/>
          </a:xfrm>
        </p:spPr>
        <p:txBody>
          <a:bodyPr/>
          <a:lstStyle/>
          <a:p>
            <a:fld id="{8DFBCBCA-75C9-4BD8-8C27-33BD4C35F67E}" type="slidenum">
              <a:rPr lang="en-US" sz="2200" b="1">
                <a:solidFill>
                  <a:schemeClr val="bg1"/>
                </a:solidFill>
                <a:latin typeface="Papyrus" pitchFamily="66" charset="0"/>
                <a:ea typeface="BatangChe" pitchFamily="49" charset="-127"/>
              </a:rPr>
              <a:pPr/>
              <a:t>14</a:t>
            </a:fld>
            <a:endParaRPr lang="en-US" sz="2200" b="1" dirty="0">
              <a:solidFill>
                <a:schemeClr val="bg1"/>
              </a:solidFill>
              <a:latin typeface="Papyrus" pitchFamily="66" charset="0"/>
              <a:ea typeface="BatangChe" pitchFamily="49" charset="-127"/>
            </a:endParaRPr>
          </a:p>
        </p:txBody>
      </p:sp>
      <p:sp>
        <p:nvSpPr>
          <p:cNvPr id="8" name="TextBox 7"/>
          <p:cNvSpPr txBox="1"/>
          <p:nvPr/>
        </p:nvSpPr>
        <p:spPr>
          <a:xfrm>
            <a:off x="1219200" y="685800"/>
            <a:ext cx="5638800" cy="380927"/>
          </a:xfrm>
          <a:prstGeom prst="rect">
            <a:avLst/>
          </a:prstGeom>
          <a:noFill/>
        </p:spPr>
        <p:txBody>
          <a:bodyPr wrap="square" lIns="95064" tIns="47532" rIns="95064" bIns="47532" rtlCol="0">
            <a:spAutoFit/>
          </a:bodyPr>
          <a:lstStyle/>
          <a:p>
            <a:pPr algn="ctr"/>
            <a:r>
              <a:rPr lang="en-US" sz="1800" dirty="0" err="1">
                <a:solidFill>
                  <a:srgbClr val="292934">
                    <a:lumMod val="90000"/>
                    <a:lumOff val="10000"/>
                  </a:srgbClr>
                </a:solidFill>
                <a:latin typeface="Cambria" pitchFamily="18" charset="0"/>
              </a:rPr>
              <a:t>Tabel</a:t>
            </a:r>
            <a:r>
              <a:rPr lang="en-US" sz="1800" dirty="0">
                <a:solidFill>
                  <a:srgbClr val="292934">
                    <a:lumMod val="90000"/>
                    <a:lumOff val="10000"/>
                  </a:srgbClr>
                </a:solidFill>
                <a:latin typeface="Cambria" pitchFamily="18" charset="0"/>
              </a:rPr>
              <a:t> </a:t>
            </a:r>
            <a:r>
              <a:rPr lang="en-US" sz="1800" dirty="0" err="1">
                <a:solidFill>
                  <a:srgbClr val="292934">
                    <a:lumMod val="90000"/>
                    <a:lumOff val="10000"/>
                  </a:srgbClr>
                </a:solidFill>
                <a:latin typeface="Cambria" pitchFamily="18" charset="0"/>
              </a:rPr>
              <a:t>Penggunaan</a:t>
            </a:r>
            <a:r>
              <a:rPr lang="en-US" sz="1800" dirty="0">
                <a:solidFill>
                  <a:srgbClr val="292934">
                    <a:lumMod val="90000"/>
                    <a:lumOff val="10000"/>
                  </a:srgbClr>
                </a:solidFill>
                <a:latin typeface="Cambria" pitchFamily="18" charset="0"/>
              </a:rPr>
              <a:t> </a:t>
            </a:r>
            <a:r>
              <a:rPr lang="en-US" sz="1800" dirty="0" err="1">
                <a:solidFill>
                  <a:srgbClr val="292934">
                    <a:lumMod val="90000"/>
                    <a:lumOff val="10000"/>
                  </a:srgbClr>
                </a:solidFill>
                <a:latin typeface="Cambria" pitchFamily="18" charset="0"/>
              </a:rPr>
              <a:t>Lahan</a:t>
            </a:r>
            <a:r>
              <a:rPr lang="en-US" sz="1800" dirty="0">
                <a:solidFill>
                  <a:srgbClr val="292934">
                    <a:lumMod val="90000"/>
                    <a:lumOff val="10000"/>
                  </a:srgbClr>
                </a:solidFill>
                <a:latin typeface="Cambria" pitchFamily="18" charset="0"/>
              </a:rPr>
              <a:t> di </a:t>
            </a:r>
            <a:r>
              <a:rPr lang="en-US" sz="1800" dirty="0" err="1">
                <a:solidFill>
                  <a:srgbClr val="292934">
                    <a:lumMod val="90000"/>
                    <a:lumOff val="10000"/>
                  </a:srgbClr>
                </a:solidFill>
                <a:latin typeface="Cambria" pitchFamily="18" charset="0"/>
              </a:rPr>
              <a:t>Kelurahan</a:t>
            </a:r>
            <a:r>
              <a:rPr lang="en-US" sz="1800" dirty="0">
                <a:solidFill>
                  <a:srgbClr val="292934">
                    <a:lumMod val="90000"/>
                    <a:lumOff val="10000"/>
                  </a:srgbClr>
                </a:solidFill>
                <a:latin typeface="Cambria" pitchFamily="18" charset="0"/>
              </a:rPr>
              <a:t> </a:t>
            </a:r>
            <a:r>
              <a:rPr lang="en-US" sz="1800" dirty="0" err="1">
                <a:solidFill>
                  <a:srgbClr val="292934">
                    <a:lumMod val="90000"/>
                    <a:lumOff val="10000"/>
                  </a:srgbClr>
                </a:solidFill>
                <a:latin typeface="Cambria" pitchFamily="18" charset="0"/>
              </a:rPr>
              <a:t>Palupi</a:t>
            </a:r>
            <a:endParaRPr lang="en-US" sz="1800" dirty="0">
              <a:solidFill>
                <a:srgbClr val="292934">
                  <a:lumMod val="90000"/>
                  <a:lumOff val="10000"/>
                </a:srgbClr>
              </a:solidFill>
              <a:latin typeface="Cambria"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xmlns="" val="3468604622"/>
              </p:ext>
            </p:extLst>
          </p:nvPr>
        </p:nvGraphicFramePr>
        <p:xfrm>
          <a:off x="1371600" y="1219200"/>
          <a:ext cx="5400038" cy="2954218"/>
        </p:xfrm>
        <a:graphic>
          <a:graphicData uri="http://schemas.openxmlformats.org/drawingml/2006/table">
            <a:tbl>
              <a:tblPr firstRow="1" bandRow="1">
                <a:tableStyleId>{22838BEF-8BB2-4498-84A7-C5851F593DF1}</a:tableStyleId>
              </a:tblPr>
              <a:tblGrid>
                <a:gridCol w="3459723"/>
                <a:gridCol w="1940315"/>
              </a:tblGrid>
              <a:tr h="404685">
                <a:tc>
                  <a:txBody>
                    <a:bodyPr/>
                    <a:lstStyle/>
                    <a:p>
                      <a:pPr marL="0" marR="50165" algn="ctr">
                        <a:spcBef>
                          <a:spcPts val="0"/>
                        </a:spcBef>
                        <a:spcAft>
                          <a:spcPts val="0"/>
                        </a:spcAft>
                      </a:pPr>
                      <a:r>
                        <a:rPr lang="en-US" sz="1500" b="1" dirty="0">
                          <a:latin typeface="Cambria" pitchFamily="18" charset="0"/>
                        </a:rPr>
                        <a:t>Jenis Lahan</a:t>
                      </a:r>
                      <a:endParaRPr lang="en-US" sz="1500" b="1" dirty="0">
                        <a:solidFill>
                          <a:srgbClr val="FEFAF8"/>
                        </a:solidFill>
                        <a:latin typeface="Cambria" pitchFamily="18" charset="0"/>
                        <a:ea typeface="Times New Roman"/>
                        <a:cs typeface="Times New Roman"/>
                      </a:endParaRPr>
                    </a:p>
                  </a:txBody>
                  <a:tcPr marL="72867" marR="72867" marT="0" marB="0" anchor="ctr"/>
                </a:tc>
                <a:tc>
                  <a:txBody>
                    <a:bodyPr/>
                    <a:lstStyle/>
                    <a:p>
                      <a:pPr marL="0" marR="50165" algn="ctr">
                        <a:spcBef>
                          <a:spcPts val="0"/>
                        </a:spcBef>
                        <a:spcAft>
                          <a:spcPts val="0"/>
                        </a:spcAft>
                      </a:pPr>
                      <a:r>
                        <a:rPr lang="en-US" sz="1500" b="1" dirty="0" err="1" smtClean="0">
                          <a:latin typeface="Cambria" pitchFamily="18" charset="0"/>
                        </a:rPr>
                        <a:t>Luas</a:t>
                      </a:r>
                      <a:r>
                        <a:rPr lang="en-US" sz="1500" b="1" dirty="0" smtClean="0">
                          <a:latin typeface="Cambria" pitchFamily="18" charset="0"/>
                        </a:rPr>
                        <a:t> (Ha)</a:t>
                      </a:r>
                      <a:endParaRPr lang="en-US" sz="1500" b="1" dirty="0">
                        <a:latin typeface="Cambria" pitchFamily="18" charset="0"/>
                        <a:ea typeface="Times New Roman"/>
                        <a:cs typeface="Times New Roman"/>
                      </a:endParaRPr>
                    </a:p>
                  </a:txBody>
                  <a:tcPr marL="72867" marR="72867" marT="0" marB="0" anchor="ctr"/>
                </a:tc>
              </a:tr>
              <a:tr h="364219">
                <a:tc>
                  <a:txBody>
                    <a:bodyPr/>
                    <a:lstStyle/>
                    <a:p>
                      <a:pPr marL="0" marR="50165">
                        <a:spcBef>
                          <a:spcPts val="0"/>
                        </a:spcBef>
                        <a:spcAft>
                          <a:spcPts val="0"/>
                        </a:spcAft>
                      </a:pPr>
                      <a:r>
                        <a:rPr lang="en-US" sz="1500" dirty="0" smtClean="0">
                          <a:latin typeface="Cambria" pitchFamily="18" charset="0"/>
                        </a:rPr>
                        <a:t>   </a:t>
                      </a:r>
                      <a:r>
                        <a:rPr lang="en-US" sz="1500" dirty="0" err="1" smtClean="0">
                          <a:latin typeface="Cambria" pitchFamily="18" charset="0"/>
                        </a:rPr>
                        <a:t>Permukiman</a:t>
                      </a:r>
                      <a:endParaRPr lang="en-US" sz="1500" dirty="0">
                        <a:solidFill>
                          <a:schemeClr val="tx1"/>
                        </a:solidFill>
                        <a:latin typeface="Cambria" pitchFamily="18" charset="0"/>
                        <a:ea typeface="Times New Roman"/>
                        <a:cs typeface="Times New Roman"/>
                      </a:endParaRPr>
                    </a:p>
                  </a:txBody>
                  <a:tcPr marL="72867" marR="72867" marT="0" marB="0" anchor="ctr"/>
                </a:tc>
                <a:tc>
                  <a:txBody>
                    <a:bodyPr/>
                    <a:lstStyle/>
                    <a:p>
                      <a:pPr marL="0" marR="50165" algn="ctr">
                        <a:spcBef>
                          <a:spcPts val="0"/>
                        </a:spcBef>
                        <a:spcAft>
                          <a:spcPts val="0"/>
                        </a:spcAft>
                        <a:tabLst>
                          <a:tab pos="1711960" algn="l"/>
                        </a:tabLst>
                      </a:pPr>
                      <a:r>
                        <a:rPr lang="en-US" sz="1500" dirty="0">
                          <a:latin typeface="Cambria" pitchFamily="18" charset="0"/>
                        </a:rPr>
                        <a:t>40</a:t>
                      </a:r>
                      <a:endParaRPr lang="en-US" sz="1500" dirty="0">
                        <a:latin typeface="Cambria" pitchFamily="18" charset="0"/>
                        <a:ea typeface="Times New Roman"/>
                        <a:cs typeface="Times New Roman"/>
                      </a:endParaRPr>
                    </a:p>
                  </a:txBody>
                  <a:tcPr marL="72867" marR="72867" marT="0" marB="0" anchor="ctr"/>
                </a:tc>
              </a:tr>
              <a:tr h="364219">
                <a:tc>
                  <a:txBody>
                    <a:bodyPr/>
                    <a:lstStyle/>
                    <a:p>
                      <a:pPr marL="0" marR="50165">
                        <a:spcBef>
                          <a:spcPts val="0"/>
                        </a:spcBef>
                        <a:spcAft>
                          <a:spcPts val="0"/>
                        </a:spcAft>
                      </a:pPr>
                      <a:r>
                        <a:rPr lang="en-US" sz="1500" dirty="0" smtClean="0">
                          <a:latin typeface="Cambria" pitchFamily="18" charset="0"/>
                        </a:rPr>
                        <a:t>   </a:t>
                      </a:r>
                      <a:r>
                        <a:rPr lang="en-US" sz="1500" dirty="0" err="1" smtClean="0">
                          <a:latin typeface="Cambria" pitchFamily="18" charset="0"/>
                        </a:rPr>
                        <a:t>Kuburan</a:t>
                      </a:r>
                      <a:endParaRPr lang="en-US" sz="1500" dirty="0">
                        <a:solidFill>
                          <a:schemeClr val="tx1"/>
                        </a:solidFill>
                        <a:latin typeface="Cambria" pitchFamily="18" charset="0"/>
                        <a:ea typeface="Times New Roman"/>
                        <a:cs typeface="Times New Roman"/>
                      </a:endParaRPr>
                    </a:p>
                  </a:txBody>
                  <a:tcPr marL="72867" marR="72867" marT="0" marB="0" anchor="ctr"/>
                </a:tc>
                <a:tc>
                  <a:txBody>
                    <a:bodyPr/>
                    <a:lstStyle/>
                    <a:p>
                      <a:pPr marL="0" marR="50165" algn="ctr">
                        <a:spcBef>
                          <a:spcPts val="0"/>
                        </a:spcBef>
                        <a:spcAft>
                          <a:spcPts val="0"/>
                        </a:spcAft>
                        <a:tabLst>
                          <a:tab pos="807085" algn="l"/>
                        </a:tabLst>
                      </a:pPr>
                      <a:r>
                        <a:rPr lang="en-US" sz="1500" dirty="0">
                          <a:latin typeface="Cambria" pitchFamily="18" charset="0"/>
                        </a:rPr>
                        <a:t>2</a:t>
                      </a:r>
                      <a:endParaRPr lang="en-US" sz="1500" dirty="0">
                        <a:latin typeface="Cambria" pitchFamily="18" charset="0"/>
                        <a:ea typeface="Times New Roman"/>
                        <a:cs typeface="Times New Roman"/>
                      </a:endParaRPr>
                    </a:p>
                  </a:txBody>
                  <a:tcPr marL="72867" marR="72867" marT="0" marB="0" anchor="ctr"/>
                </a:tc>
              </a:tr>
              <a:tr h="364219">
                <a:tc>
                  <a:txBody>
                    <a:bodyPr/>
                    <a:lstStyle/>
                    <a:p>
                      <a:pPr marL="0" marR="50165">
                        <a:spcBef>
                          <a:spcPts val="0"/>
                        </a:spcBef>
                        <a:spcAft>
                          <a:spcPts val="0"/>
                        </a:spcAft>
                      </a:pPr>
                      <a:r>
                        <a:rPr lang="en-US" sz="1500" dirty="0" smtClean="0">
                          <a:latin typeface="Cambria" pitchFamily="18" charset="0"/>
                        </a:rPr>
                        <a:t>   </a:t>
                      </a:r>
                      <a:r>
                        <a:rPr lang="en-US" sz="1500" dirty="0" err="1" smtClean="0">
                          <a:latin typeface="Cambria" pitchFamily="18" charset="0"/>
                        </a:rPr>
                        <a:t>Sawah</a:t>
                      </a:r>
                      <a:r>
                        <a:rPr lang="en-US" sz="1500" dirty="0" smtClean="0">
                          <a:latin typeface="Cambria" pitchFamily="18" charset="0"/>
                        </a:rPr>
                        <a:t>/</a:t>
                      </a:r>
                      <a:r>
                        <a:rPr lang="en-US" sz="1500" dirty="0" err="1" smtClean="0">
                          <a:latin typeface="Cambria" pitchFamily="18" charset="0"/>
                        </a:rPr>
                        <a:t>Ladang</a:t>
                      </a:r>
                      <a:r>
                        <a:rPr lang="en-US" sz="1500" dirty="0" smtClean="0">
                          <a:latin typeface="Cambria" pitchFamily="18" charset="0"/>
                        </a:rPr>
                        <a:t>/</a:t>
                      </a:r>
                      <a:r>
                        <a:rPr lang="en-US" sz="1500" dirty="0" err="1" smtClean="0">
                          <a:latin typeface="Cambria" pitchFamily="18" charset="0"/>
                        </a:rPr>
                        <a:t>Peternakan</a:t>
                      </a:r>
                      <a:endParaRPr lang="en-US" sz="1500" dirty="0">
                        <a:solidFill>
                          <a:schemeClr val="tx1"/>
                        </a:solidFill>
                        <a:latin typeface="Cambria" pitchFamily="18" charset="0"/>
                        <a:ea typeface="Times New Roman"/>
                        <a:cs typeface="Times New Roman"/>
                      </a:endParaRPr>
                    </a:p>
                  </a:txBody>
                  <a:tcPr marL="72867" marR="72867" marT="0" marB="0" anchor="ctr"/>
                </a:tc>
                <a:tc>
                  <a:txBody>
                    <a:bodyPr/>
                    <a:lstStyle/>
                    <a:p>
                      <a:pPr marL="0" marR="50165" algn="ctr">
                        <a:spcBef>
                          <a:spcPts val="0"/>
                        </a:spcBef>
                        <a:spcAft>
                          <a:spcPts val="0"/>
                        </a:spcAft>
                        <a:tabLst>
                          <a:tab pos="1711960" algn="l"/>
                        </a:tabLst>
                      </a:pPr>
                      <a:r>
                        <a:rPr lang="en-US" sz="1500" dirty="0">
                          <a:latin typeface="Cambria" pitchFamily="18" charset="0"/>
                        </a:rPr>
                        <a:t>6</a:t>
                      </a:r>
                      <a:endParaRPr lang="en-US" sz="1500" dirty="0">
                        <a:latin typeface="Cambria" pitchFamily="18" charset="0"/>
                        <a:ea typeface="Times New Roman"/>
                        <a:cs typeface="Times New Roman"/>
                      </a:endParaRPr>
                    </a:p>
                  </a:txBody>
                  <a:tcPr marL="72867" marR="72867" marT="0" marB="0" anchor="ctr"/>
                </a:tc>
              </a:tr>
              <a:tr h="336915">
                <a:tc>
                  <a:txBody>
                    <a:bodyPr/>
                    <a:lstStyle/>
                    <a:p>
                      <a:pPr marL="0" marR="50165">
                        <a:spcBef>
                          <a:spcPts val="0"/>
                        </a:spcBef>
                        <a:spcAft>
                          <a:spcPts val="0"/>
                        </a:spcAft>
                      </a:pPr>
                      <a:r>
                        <a:rPr lang="en-US" sz="1500" dirty="0" smtClean="0">
                          <a:latin typeface="Cambria" pitchFamily="18" charset="0"/>
                        </a:rPr>
                        <a:t>   </a:t>
                      </a:r>
                      <a:r>
                        <a:rPr lang="en-US" sz="1500" dirty="0" err="1" smtClean="0">
                          <a:latin typeface="Cambria" pitchFamily="18" charset="0"/>
                        </a:rPr>
                        <a:t>Sarana</a:t>
                      </a:r>
                      <a:r>
                        <a:rPr lang="en-US" sz="1500" dirty="0" smtClean="0">
                          <a:latin typeface="Cambria" pitchFamily="18" charset="0"/>
                        </a:rPr>
                        <a:t> </a:t>
                      </a:r>
                      <a:r>
                        <a:rPr lang="en-US" sz="1500" dirty="0">
                          <a:latin typeface="Cambria" pitchFamily="18" charset="0"/>
                        </a:rPr>
                        <a:t>Olah Raga</a:t>
                      </a:r>
                      <a:endParaRPr lang="en-US" sz="1500" dirty="0">
                        <a:solidFill>
                          <a:schemeClr val="tx1"/>
                        </a:solidFill>
                        <a:latin typeface="Cambria" pitchFamily="18" charset="0"/>
                        <a:ea typeface="Times New Roman"/>
                        <a:cs typeface="Times New Roman"/>
                      </a:endParaRPr>
                    </a:p>
                  </a:txBody>
                  <a:tcPr marL="72867" marR="72867" marT="0" marB="0" anchor="ctr"/>
                </a:tc>
                <a:tc>
                  <a:txBody>
                    <a:bodyPr/>
                    <a:lstStyle/>
                    <a:p>
                      <a:pPr marL="0" marR="50165" algn="ctr">
                        <a:spcBef>
                          <a:spcPts val="0"/>
                        </a:spcBef>
                        <a:spcAft>
                          <a:spcPts val="0"/>
                        </a:spcAft>
                        <a:tabLst>
                          <a:tab pos="1711960" algn="l"/>
                        </a:tabLst>
                      </a:pPr>
                      <a:r>
                        <a:rPr lang="en-US" sz="1500" dirty="0">
                          <a:latin typeface="Cambria" pitchFamily="18" charset="0"/>
                          <a:ea typeface="Times New Roman"/>
                          <a:cs typeface="Times New Roman"/>
                        </a:rPr>
                        <a:t>3</a:t>
                      </a:r>
                    </a:p>
                  </a:txBody>
                  <a:tcPr marL="72867" marR="72867" marT="0" marB="0" anchor="ctr"/>
                </a:tc>
              </a:tr>
              <a:tr h="391521">
                <a:tc>
                  <a:txBody>
                    <a:bodyPr/>
                    <a:lstStyle/>
                    <a:p>
                      <a:pPr marL="0" marR="50165">
                        <a:spcBef>
                          <a:spcPts val="0"/>
                        </a:spcBef>
                        <a:spcAft>
                          <a:spcPts val="0"/>
                        </a:spcAft>
                      </a:pPr>
                      <a:r>
                        <a:rPr lang="en-US" sz="1500" dirty="0" smtClean="0">
                          <a:latin typeface="Cambria" pitchFamily="18" charset="0"/>
                        </a:rPr>
                        <a:t>   </a:t>
                      </a:r>
                      <a:r>
                        <a:rPr lang="en-US" sz="1500" dirty="0" err="1" smtClean="0">
                          <a:latin typeface="Cambria" pitchFamily="18" charset="0"/>
                        </a:rPr>
                        <a:t>Prasarana</a:t>
                      </a:r>
                      <a:r>
                        <a:rPr lang="en-US" sz="1500" dirty="0" smtClean="0">
                          <a:latin typeface="Cambria" pitchFamily="18" charset="0"/>
                        </a:rPr>
                        <a:t> </a:t>
                      </a:r>
                      <a:r>
                        <a:rPr lang="en-US" sz="1500" dirty="0">
                          <a:latin typeface="Cambria" pitchFamily="18" charset="0"/>
                        </a:rPr>
                        <a:t>Pemerintah</a:t>
                      </a:r>
                      <a:endParaRPr lang="en-US" sz="1500" dirty="0">
                        <a:solidFill>
                          <a:schemeClr val="tx1"/>
                        </a:solidFill>
                        <a:latin typeface="Cambria" pitchFamily="18" charset="0"/>
                        <a:ea typeface="Times New Roman"/>
                        <a:cs typeface="Times New Roman"/>
                      </a:endParaRPr>
                    </a:p>
                  </a:txBody>
                  <a:tcPr marL="72867" marR="72867" marT="0" marB="0" anchor="ctr"/>
                </a:tc>
                <a:tc>
                  <a:txBody>
                    <a:bodyPr/>
                    <a:lstStyle/>
                    <a:p>
                      <a:pPr marL="0" marR="50165" algn="ctr">
                        <a:spcBef>
                          <a:spcPts val="0"/>
                        </a:spcBef>
                        <a:spcAft>
                          <a:spcPts val="0"/>
                        </a:spcAft>
                        <a:tabLst>
                          <a:tab pos="1711960" algn="l"/>
                        </a:tabLst>
                      </a:pPr>
                      <a:r>
                        <a:rPr lang="id-ID" sz="1500" dirty="0" smtClean="0">
                          <a:latin typeface="Cambria" pitchFamily="18" charset="0"/>
                          <a:ea typeface="+mn-ea"/>
                          <a:cs typeface="+mn-cs"/>
                        </a:rPr>
                        <a:t>2</a:t>
                      </a:r>
                      <a:endParaRPr lang="en-US" sz="1500" dirty="0">
                        <a:latin typeface="Cambria" pitchFamily="18" charset="0"/>
                        <a:ea typeface="Times New Roman"/>
                        <a:cs typeface="Times New Roman"/>
                      </a:endParaRPr>
                    </a:p>
                  </a:txBody>
                  <a:tcPr marL="72867" marR="72867" marT="0" marB="0" anchor="ctr"/>
                </a:tc>
              </a:tr>
              <a:tr h="323752">
                <a:tc>
                  <a:txBody>
                    <a:bodyPr/>
                    <a:lstStyle/>
                    <a:p>
                      <a:pPr marL="0" marR="50165">
                        <a:spcBef>
                          <a:spcPts val="0"/>
                        </a:spcBef>
                        <a:spcAft>
                          <a:spcPts val="0"/>
                        </a:spcAft>
                      </a:pPr>
                      <a:r>
                        <a:rPr lang="en-US" sz="1500" dirty="0" smtClean="0">
                          <a:latin typeface="Cambria" pitchFamily="18" charset="0"/>
                        </a:rPr>
                        <a:t>   </a:t>
                      </a:r>
                      <a:r>
                        <a:rPr lang="en-US" sz="1500" dirty="0" err="1" smtClean="0">
                          <a:latin typeface="Cambria" pitchFamily="18" charset="0"/>
                        </a:rPr>
                        <a:t>Prasarana</a:t>
                      </a:r>
                      <a:r>
                        <a:rPr lang="en-US" sz="1500" dirty="0" smtClean="0">
                          <a:latin typeface="Cambria" pitchFamily="18" charset="0"/>
                        </a:rPr>
                        <a:t> </a:t>
                      </a:r>
                      <a:r>
                        <a:rPr lang="en-US" sz="1500" dirty="0">
                          <a:latin typeface="Cambria" pitchFamily="18" charset="0"/>
                        </a:rPr>
                        <a:t>Umum Lainnya</a:t>
                      </a:r>
                      <a:endParaRPr lang="en-US" sz="1500" dirty="0">
                        <a:solidFill>
                          <a:schemeClr val="tx1"/>
                        </a:solidFill>
                        <a:latin typeface="Cambria" pitchFamily="18" charset="0"/>
                        <a:ea typeface="Times New Roman"/>
                        <a:cs typeface="Times New Roman"/>
                      </a:endParaRPr>
                    </a:p>
                  </a:txBody>
                  <a:tcPr marL="72867" marR="72867" marT="0" marB="0" anchor="ctr"/>
                </a:tc>
                <a:tc>
                  <a:txBody>
                    <a:bodyPr/>
                    <a:lstStyle/>
                    <a:p>
                      <a:pPr marL="0" marR="50165" algn="ctr">
                        <a:spcBef>
                          <a:spcPts val="0"/>
                        </a:spcBef>
                        <a:spcAft>
                          <a:spcPts val="0"/>
                        </a:spcAft>
                        <a:tabLst>
                          <a:tab pos="1711960" algn="l"/>
                        </a:tabLst>
                      </a:pPr>
                      <a:r>
                        <a:rPr lang="en-US" sz="1500" dirty="0">
                          <a:latin typeface="Cambria" pitchFamily="18" charset="0"/>
                        </a:rPr>
                        <a:t>62,3</a:t>
                      </a:r>
                      <a:endParaRPr lang="en-US" sz="1500" dirty="0">
                        <a:latin typeface="Cambria" pitchFamily="18" charset="0"/>
                        <a:ea typeface="Times New Roman"/>
                        <a:cs typeface="Times New Roman"/>
                      </a:endParaRPr>
                    </a:p>
                  </a:txBody>
                  <a:tcPr marL="72867" marR="72867" marT="0" marB="0" anchor="ctr"/>
                </a:tc>
              </a:tr>
              <a:tr h="404688">
                <a:tc>
                  <a:txBody>
                    <a:bodyPr/>
                    <a:lstStyle/>
                    <a:p>
                      <a:pPr marL="0" marR="50165" algn="ctr">
                        <a:spcBef>
                          <a:spcPts val="0"/>
                        </a:spcBef>
                        <a:spcAft>
                          <a:spcPts val="0"/>
                        </a:spcAft>
                      </a:pPr>
                      <a:r>
                        <a:rPr lang="en-US" sz="1500" b="1" dirty="0">
                          <a:latin typeface="Cambria" pitchFamily="18" charset="0"/>
                        </a:rPr>
                        <a:t>T O T A L</a:t>
                      </a:r>
                      <a:endParaRPr lang="en-US" sz="1500" b="1" dirty="0">
                        <a:solidFill>
                          <a:schemeClr val="tx1"/>
                        </a:solidFill>
                        <a:latin typeface="Cambria" pitchFamily="18" charset="0"/>
                        <a:ea typeface="Times New Roman"/>
                        <a:cs typeface="Times New Roman"/>
                      </a:endParaRPr>
                    </a:p>
                  </a:txBody>
                  <a:tcPr marL="72867" marR="72867" marT="0" marB="0" anchor="ctr"/>
                </a:tc>
                <a:tc>
                  <a:txBody>
                    <a:bodyPr/>
                    <a:lstStyle/>
                    <a:p>
                      <a:pPr marL="0" marR="50165" algn="ctr">
                        <a:spcBef>
                          <a:spcPts val="0"/>
                        </a:spcBef>
                        <a:spcAft>
                          <a:spcPts val="0"/>
                        </a:spcAft>
                        <a:tabLst>
                          <a:tab pos="1711960" algn="l"/>
                        </a:tabLst>
                      </a:pPr>
                      <a:r>
                        <a:rPr lang="en-US" sz="1500" b="1" dirty="0" smtClean="0">
                          <a:latin typeface="Cambria" pitchFamily="18" charset="0"/>
                        </a:rPr>
                        <a:t>114,8</a:t>
                      </a:r>
                      <a:endParaRPr lang="en-US" sz="1500" b="1" dirty="0">
                        <a:latin typeface="Cambria" pitchFamily="18" charset="0"/>
                        <a:ea typeface="Times New Roman"/>
                        <a:cs typeface="Times New Roman"/>
                      </a:endParaRPr>
                    </a:p>
                  </a:txBody>
                  <a:tcPr marL="72867" marR="72867" marT="0" marB="0" anchor="ctr"/>
                </a:tc>
              </a:tr>
            </a:tbl>
          </a:graphicData>
        </a:graphic>
      </p:graphicFrame>
      <p:graphicFrame>
        <p:nvGraphicFramePr>
          <p:cNvPr id="9" name="Chart 8"/>
          <p:cNvGraphicFramePr/>
          <p:nvPr>
            <p:extLst>
              <p:ext uri="{D42A27DB-BD31-4B8C-83A1-F6EECF244321}">
                <p14:modId xmlns:p14="http://schemas.microsoft.com/office/powerpoint/2010/main" xmlns="" val="852354571"/>
              </p:ext>
            </p:extLst>
          </p:nvPr>
        </p:nvGraphicFramePr>
        <p:xfrm>
          <a:off x="762000" y="5105401"/>
          <a:ext cx="5867401" cy="4571999"/>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1219200" y="4495800"/>
            <a:ext cx="5638800" cy="380927"/>
          </a:xfrm>
          <a:prstGeom prst="rect">
            <a:avLst/>
          </a:prstGeom>
          <a:noFill/>
        </p:spPr>
        <p:txBody>
          <a:bodyPr wrap="square" lIns="95064" tIns="47532" rIns="95064" bIns="47532" rtlCol="0">
            <a:spAutoFit/>
          </a:bodyPr>
          <a:lstStyle/>
          <a:p>
            <a:pPr algn="ctr"/>
            <a:r>
              <a:rPr lang="en-US" sz="1800" dirty="0" err="1">
                <a:solidFill>
                  <a:srgbClr val="292934">
                    <a:lumMod val="90000"/>
                    <a:lumOff val="10000"/>
                  </a:srgbClr>
                </a:solidFill>
                <a:latin typeface="Arial Rounded MT Bold" pitchFamily="34" charset="0"/>
              </a:rPr>
              <a:t>Grafik</a:t>
            </a:r>
            <a:r>
              <a:rPr lang="en-US" sz="1800" dirty="0">
                <a:solidFill>
                  <a:srgbClr val="292934">
                    <a:lumMod val="90000"/>
                    <a:lumOff val="10000"/>
                  </a:srgbClr>
                </a:solidFill>
                <a:latin typeface="Arial Rounded MT Bold" pitchFamily="34" charset="0"/>
              </a:rPr>
              <a:t> </a:t>
            </a:r>
            <a:r>
              <a:rPr lang="en-US" sz="1800" dirty="0" err="1">
                <a:solidFill>
                  <a:srgbClr val="292934">
                    <a:lumMod val="90000"/>
                    <a:lumOff val="10000"/>
                  </a:srgbClr>
                </a:solidFill>
                <a:latin typeface="Arial Rounded MT Bold" pitchFamily="34" charset="0"/>
              </a:rPr>
              <a:t>Penggunaan</a:t>
            </a:r>
            <a:r>
              <a:rPr lang="en-US" sz="1800" dirty="0">
                <a:solidFill>
                  <a:srgbClr val="292934">
                    <a:lumMod val="90000"/>
                    <a:lumOff val="10000"/>
                  </a:srgbClr>
                </a:solidFill>
                <a:latin typeface="Arial Rounded MT Bold" pitchFamily="34" charset="0"/>
              </a:rPr>
              <a:t> </a:t>
            </a:r>
            <a:r>
              <a:rPr lang="en-US" sz="1800" dirty="0" err="1">
                <a:solidFill>
                  <a:srgbClr val="292934">
                    <a:lumMod val="90000"/>
                    <a:lumOff val="10000"/>
                  </a:srgbClr>
                </a:solidFill>
                <a:latin typeface="Arial Rounded MT Bold" pitchFamily="34" charset="0"/>
              </a:rPr>
              <a:t>Lahan</a:t>
            </a:r>
            <a:r>
              <a:rPr lang="en-US" sz="1800" dirty="0">
                <a:solidFill>
                  <a:srgbClr val="292934">
                    <a:lumMod val="90000"/>
                    <a:lumOff val="10000"/>
                  </a:srgbClr>
                </a:solidFill>
                <a:latin typeface="Arial Rounded MT Bold" pitchFamily="34" charset="0"/>
              </a:rPr>
              <a:t> di </a:t>
            </a:r>
            <a:r>
              <a:rPr lang="en-US" sz="1800" dirty="0" err="1">
                <a:solidFill>
                  <a:srgbClr val="292934">
                    <a:lumMod val="90000"/>
                    <a:lumOff val="10000"/>
                  </a:srgbClr>
                </a:solidFill>
                <a:latin typeface="Arial Rounded MT Bold" pitchFamily="34" charset="0"/>
              </a:rPr>
              <a:t>Kelurahan</a:t>
            </a:r>
            <a:r>
              <a:rPr lang="en-US" sz="1800" dirty="0">
                <a:solidFill>
                  <a:srgbClr val="292934">
                    <a:lumMod val="90000"/>
                    <a:lumOff val="10000"/>
                  </a:srgbClr>
                </a:solidFill>
                <a:latin typeface="Arial Rounded MT Bold" pitchFamily="34" charset="0"/>
              </a:rPr>
              <a:t> </a:t>
            </a:r>
            <a:r>
              <a:rPr lang="en-US" sz="1800" dirty="0" err="1">
                <a:solidFill>
                  <a:srgbClr val="292934">
                    <a:lumMod val="90000"/>
                    <a:lumOff val="10000"/>
                  </a:srgbClr>
                </a:solidFill>
                <a:latin typeface="Arial Rounded MT Bold" pitchFamily="34" charset="0"/>
              </a:rPr>
              <a:t>Palupi</a:t>
            </a:r>
            <a:endParaRPr lang="en-US" sz="1800" dirty="0">
              <a:solidFill>
                <a:srgbClr val="292934">
                  <a:lumMod val="90000"/>
                  <a:lumOff val="10000"/>
                </a:srgbClr>
              </a:solidFill>
              <a:latin typeface="Arial Rounded MT Bold" pitchFamily="34" charset="0"/>
            </a:endParaRPr>
          </a:p>
        </p:txBody>
      </p:sp>
    </p:spTree>
    <p:extLst>
      <p:ext uri="{BB962C8B-B14F-4D97-AF65-F5344CB8AC3E}">
        <p14:creationId xmlns:p14="http://schemas.microsoft.com/office/powerpoint/2010/main" xmlns="" val="25198731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934200" y="9144000"/>
            <a:ext cx="533400" cy="772529"/>
          </a:xfrm>
        </p:spPr>
        <p:txBody>
          <a:bodyPr/>
          <a:lstStyle/>
          <a:p>
            <a:r>
              <a:rPr lang="id-ID" sz="2200" b="1" dirty="0" smtClean="0">
                <a:solidFill>
                  <a:schemeClr val="bg1"/>
                </a:solidFill>
                <a:latin typeface="Papyrus" pitchFamily="66" charset="0"/>
                <a:ea typeface="BatangChe" pitchFamily="49" charset="-127"/>
              </a:rPr>
              <a:t>14</a:t>
            </a:r>
            <a:endParaRPr lang="en-US" sz="2200" b="1" dirty="0">
              <a:solidFill>
                <a:schemeClr val="bg1"/>
              </a:solidFill>
              <a:latin typeface="Papyrus" pitchFamily="66" charset="0"/>
              <a:ea typeface="BatangChe" pitchFamily="49" charset="-127"/>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48526" y="5829303"/>
            <a:ext cx="5609474" cy="3848097"/>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2" descr="D:\DATA NOER\PROFIL 2010\FOTO BANGUNAN\IMG_3494.JPG"/>
          <p:cNvPicPr>
            <a:picLocks noChangeAspect="1" noChangeArrowheads="1"/>
          </p:cNvPicPr>
          <p:nvPr/>
        </p:nvPicPr>
        <p:blipFill>
          <a:blip r:embed="rId4" cstate="print">
            <a:lum bright="10000"/>
          </a:blip>
          <a:srcRect/>
          <a:stretch>
            <a:fillRect/>
          </a:stretch>
        </p:blipFill>
        <p:spPr bwMode="auto">
          <a:xfrm>
            <a:off x="1596516" y="1981203"/>
            <a:ext cx="5032884" cy="30479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2"/>
          </a:lnRef>
          <a:fillRef idx="1">
            <a:schemeClr val="lt1"/>
          </a:fillRef>
          <a:effectRef idx="0">
            <a:schemeClr val="accent2"/>
          </a:effectRef>
          <a:fontRef idx="minor">
            <a:schemeClr val="dk1"/>
          </a:fontRef>
        </p:style>
      </p:pic>
      <p:sp>
        <p:nvSpPr>
          <p:cNvPr id="14" name="TextBox 13"/>
          <p:cNvSpPr txBox="1"/>
          <p:nvPr/>
        </p:nvSpPr>
        <p:spPr>
          <a:xfrm>
            <a:off x="1581905" y="5193955"/>
            <a:ext cx="5252831" cy="467729"/>
          </a:xfrm>
          <a:prstGeom prst="rect">
            <a:avLst/>
          </a:prstGeom>
          <a:noFill/>
        </p:spPr>
        <p:txBody>
          <a:bodyPr wrap="square" lIns="97447" tIns="48723" rIns="97447" bIns="48723" rtlCol="0">
            <a:spAutoFit/>
          </a:bodyPr>
          <a:lstStyle/>
          <a:p>
            <a:pPr algn="ctr"/>
            <a:r>
              <a:rPr lang="en-US" sz="1200" b="1" dirty="0" err="1" smtClean="0">
                <a:latin typeface="Lucida Calligraphy" pitchFamily="66" charset="0"/>
              </a:rPr>
              <a:t>Tugu</a:t>
            </a:r>
            <a:r>
              <a:rPr lang="en-US" sz="1200" b="1" dirty="0" smtClean="0">
                <a:latin typeface="Lucida Calligraphy" pitchFamily="66" charset="0"/>
              </a:rPr>
              <a:t> </a:t>
            </a:r>
            <a:r>
              <a:rPr lang="en-US" sz="1200" b="1" dirty="0" err="1" smtClean="0">
                <a:latin typeface="Lucida Calligraphy" pitchFamily="66" charset="0"/>
              </a:rPr>
              <a:t>Kec</a:t>
            </a:r>
            <a:r>
              <a:rPr lang="en-US" sz="1200" b="1" dirty="0" smtClean="0">
                <a:latin typeface="Lucida Calligraphy" pitchFamily="66" charset="0"/>
              </a:rPr>
              <a:t>. </a:t>
            </a:r>
            <a:r>
              <a:rPr lang="en-US" sz="1200" b="1" dirty="0" err="1" smtClean="0">
                <a:latin typeface="Lucida Calligraphy" pitchFamily="66" charset="0"/>
              </a:rPr>
              <a:t>Marawola</a:t>
            </a:r>
            <a:r>
              <a:rPr lang="en-US" sz="1200" b="1" dirty="0" smtClean="0">
                <a:latin typeface="Lucida Calligraphy" pitchFamily="66" charset="0"/>
              </a:rPr>
              <a:t> </a:t>
            </a:r>
            <a:r>
              <a:rPr lang="en-US" sz="1200" b="1" dirty="0" err="1" smtClean="0">
                <a:latin typeface="Lucida Calligraphy" pitchFamily="66" charset="0"/>
              </a:rPr>
              <a:t>Kab</a:t>
            </a:r>
            <a:r>
              <a:rPr lang="en-US" sz="1200" b="1" dirty="0" smtClean="0">
                <a:latin typeface="Lucida Calligraphy" pitchFamily="66" charset="0"/>
              </a:rPr>
              <a:t>. </a:t>
            </a:r>
            <a:r>
              <a:rPr lang="en-US" sz="1200" b="1" dirty="0" err="1" smtClean="0">
                <a:latin typeface="Lucida Calligraphy" pitchFamily="66" charset="0"/>
              </a:rPr>
              <a:t>Sigi</a:t>
            </a:r>
            <a:r>
              <a:rPr lang="en-US" sz="1200" b="1" dirty="0" smtClean="0">
                <a:latin typeface="Lucida Calligraphy" pitchFamily="66" charset="0"/>
              </a:rPr>
              <a:t> </a:t>
            </a:r>
            <a:r>
              <a:rPr lang="en-US" sz="1200" b="1" dirty="0" err="1" smtClean="0">
                <a:latin typeface="Lucida Calligraphy" pitchFamily="66" charset="0"/>
              </a:rPr>
              <a:t>Biromaru</a:t>
            </a:r>
            <a:endParaRPr lang="en-US" sz="1200" b="1" dirty="0" smtClean="0">
              <a:latin typeface="Lucida Calligraphy" pitchFamily="66" charset="0"/>
            </a:endParaRPr>
          </a:p>
          <a:p>
            <a:pPr algn="ctr"/>
            <a:r>
              <a:rPr lang="en-US" sz="1200" b="1" dirty="0" smtClean="0">
                <a:latin typeface="Lucida Calligraphy" pitchFamily="66" charset="0"/>
              </a:rPr>
              <a:t>(Batas </a:t>
            </a:r>
            <a:r>
              <a:rPr lang="en-US" sz="1200" b="1" dirty="0" err="1" smtClean="0">
                <a:latin typeface="Lucida Calligraphy" pitchFamily="66" charset="0"/>
              </a:rPr>
              <a:t>Sebelah</a:t>
            </a:r>
            <a:r>
              <a:rPr lang="en-US" sz="1200" b="1" dirty="0" smtClean="0">
                <a:latin typeface="Lucida Calligraphy" pitchFamily="66" charset="0"/>
              </a:rPr>
              <a:t> Se</a:t>
            </a:r>
            <a:r>
              <a:rPr lang="id-ID" sz="1200" b="1" dirty="0" smtClean="0">
                <a:latin typeface="Lucida Calligraphy" pitchFamily="66" charset="0"/>
              </a:rPr>
              <a:t>l</a:t>
            </a:r>
            <a:r>
              <a:rPr lang="en-US" sz="1200" b="1" dirty="0" err="1" smtClean="0">
                <a:latin typeface="Lucida Calligraphy" pitchFamily="66" charset="0"/>
              </a:rPr>
              <a:t>atan</a:t>
            </a:r>
            <a:r>
              <a:rPr lang="en-US" sz="1200" b="1" dirty="0" smtClean="0">
                <a:latin typeface="Lucida Calligraphy" pitchFamily="66" charset="0"/>
              </a:rPr>
              <a:t> </a:t>
            </a:r>
            <a:r>
              <a:rPr lang="en-US" sz="1200" b="1" dirty="0" err="1" smtClean="0">
                <a:latin typeface="Lucida Calligraphy" pitchFamily="66" charset="0"/>
              </a:rPr>
              <a:t>Kelurahan</a:t>
            </a:r>
            <a:r>
              <a:rPr lang="en-US" sz="1200" b="1" dirty="0" smtClean="0">
                <a:latin typeface="Lucida Calligraphy" pitchFamily="66" charset="0"/>
              </a:rPr>
              <a:t> </a:t>
            </a:r>
            <a:r>
              <a:rPr lang="en-US" sz="1200" b="1" dirty="0" err="1" smtClean="0">
                <a:latin typeface="Lucida Calligraphy" pitchFamily="66" charset="0"/>
              </a:rPr>
              <a:t>Palupi</a:t>
            </a:r>
            <a:r>
              <a:rPr lang="en-US" sz="1200" b="1" dirty="0" smtClean="0">
                <a:latin typeface="Lucida Calligraphy" pitchFamily="66" charset="0"/>
              </a:rPr>
              <a:t>)</a:t>
            </a:r>
            <a:endParaRPr lang="en-US" sz="1200" b="1" dirty="0">
              <a:latin typeface="Lucida Calligraphy" pitchFamily="66" charset="0"/>
            </a:endParaRPr>
          </a:p>
        </p:txBody>
      </p:sp>
      <p:sp>
        <p:nvSpPr>
          <p:cNvPr id="15" name="TextBox 14"/>
          <p:cNvSpPr txBox="1"/>
          <p:nvPr/>
        </p:nvSpPr>
        <p:spPr>
          <a:xfrm>
            <a:off x="1143005" y="9448800"/>
            <a:ext cx="5624190" cy="467729"/>
          </a:xfrm>
          <a:prstGeom prst="rect">
            <a:avLst/>
          </a:prstGeom>
          <a:noFill/>
        </p:spPr>
        <p:txBody>
          <a:bodyPr wrap="square" lIns="97447" tIns="48723" rIns="97447" bIns="48723" rtlCol="0">
            <a:spAutoFit/>
          </a:bodyPr>
          <a:lstStyle/>
          <a:p>
            <a:pPr algn="ctr"/>
            <a:r>
              <a:rPr lang="en-US" sz="1200" b="1" dirty="0" err="1" smtClean="0">
                <a:latin typeface="Lucida Calligraphy" pitchFamily="66" charset="0"/>
              </a:rPr>
              <a:t>Aliran</a:t>
            </a:r>
            <a:r>
              <a:rPr lang="en-US" sz="1200" b="1" dirty="0" smtClean="0">
                <a:latin typeface="Lucida Calligraphy" pitchFamily="66" charset="0"/>
              </a:rPr>
              <a:t> Sungai </a:t>
            </a:r>
            <a:r>
              <a:rPr lang="en-US" sz="1200" b="1" dirty="0" err="1" smtClean="0">
                <a:latin typeface="Lucida Calligraphy" pitchFamily="66" charset="0"/>
              </a:rPr>
              <a:t>Lewara</a:t>
            </a:r>
            <a:endParaRPr lang="en-US" sz="1200" b="1" dirty="0" smtClean="0">
              <a:latin typeface="Lucida Calligraphy" pitchFamily="66" charset="0"/>
            </a:endParaRPr>
          </a:p>
          <a:p>
            <a:pPr algn="ctr"/>
            <a:r>
              <a:rPr lang="en-US" sz="1200" b="1" dirty="0" smtClean="0">
                <a:latin typeface="Lucida Calligraphy" pitchFamily="66" charset="0"/>
              </a:rPr>
              <a:t>(Batas </a:t>
            </a:r>
            <a:r>
              <a:rPr lang="en-US" sz="1200" b="1" dirty="0" err="1" smtClean="0">
                <a:latin typeface="Lucida Calligraphy" pitchFamily="66" charset="0"/>
              </a:rPr>
              <a:t>Sebelah</a:t>
            </a:r>
            <a:r>
              <a:rPr lang="en-US" sz="1200" b="1" dirty="0" smtClean="0">
                <a:latin typeface="Lucida Calligraphy" pitchFamily="66" charset="0"/>
              </a:rPr>
              <a:t> Barat </a:t>
            </a:r>
            <a:r>
              <a:rPr lang="en-US" sz="1200" b="1" dirty="0" err="1" smtClean="0">
                <a:latin typeface="Lucida Calligraphy" pitchFamily="66" charset="0"/>
              </a:rPr>
              <a:t>Kelurahan</a:t>
            </a:r>
            <a:r>
              <a:rPr lang="en-US" sz="1200" b="1" dirty="0" smtClean="0">
                <a:latin typeface="Lucida Calligraphy" pitchFamily="66" charset="0"/>
              </a:rPr>
              <a:t> </a:t>
            </a:r>
            <a:r>
              <a:rPr lang="en-US" sz="1200" b="1" dirty="0" err="1" smtClean="0">
                <a:latin typeface="Lucida Calligraphy" pitchFamily="66" charset="0"/>
              </a:rPr>
              <a:t>Palupi</a:t>
            </a:r>
            <a:r>
              <a:rPr lang="en-US" sz="1200" b="1" dirty="0" smtClean="0">
                <a:latin typeface="Lucida Calligraphy" pitchFamily="66" charset="0"/>
              </a:rPr>
              <a:t>)</a:t>
            </a:r>
            <a:endParaRPr lang="en-US" sz="1200" b="1" dirty="0">
              <a:latin typeface="Lucida Calligraphy" pitchFamily="66" charset="0"/>
            </a:endParaRPr>
          </a:p>
        </p:txBody>
      </p:sp>
      <p:sp>
        <p:nvSpPr>
          <p:cNvPr id="13"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Tree>
    <p:extLst>
      <p:ext uri="{BB962C8B-B14F-4D97-AF65-F5344CB8AC3E}">
        <p14:creationId xmlns:p14="http://schemas.microsoft.com/office/powerpoint/2010/main" xmlns="" val="9507872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295399" y="9067800"/>
            <a:ext cx="5562601" cy="541880"/>
          </a:xfrm>
          <a:prstGeom prst="rect">
            <a:avLst/>
          </a:prstGeom>
          <a:noFill/>
        </p:spPr>
        <p:txBody>
          <a:bodyPr wrap="square" lIns="97447" tIns="48723" rIns="97447" bIns="48723" rtlCol="0">
            <a:spAutoFit/>
          </a:bodyPr>
          <a:lstStyle/>
          <a:p>
            <a:pPr algn="ctr"/>
            <a:r>
              <a:rPr lang="en-US" sz="1400" b="1" dirty="0" err="1" smtClean="0">
                <a:latin typeface="Lucida Calligraphy" pitchFamily="66" charset="0"/>
              </a:rPr>
              <a:t>Bundaran</a:t>
            </a:r>
            <a:r>
              <a:rPr lang="en-US" sz="1400" b="1" dirty="0" smtClean="0">
                <a:latin typeface="Lucida Calligraphy" pitchFamily="66" charset="0"/>
              </a:rPr>
              <a:t> </a:t>
            </a:r>
            <a:r>
              <a:rPr lang="en-US" sz="1400" b="1" dirty="0" err="1" smtClean="0">
                <a:latin typeface="Lucida Calligraphy" pitchFamily="66" charset="0"/>
              </a:rPr>
              <a:t>Kelurahan</a:t>
            </a:r>
            <a:r>
              <a:rPr lang="en-US" sz="1400" b="1" dirty="0" smtClean="0">
                <a:latin typeface="Lucida Calligraphy" pitchFamily="66" charset="0"/>
              </a:rPr>
              <a:t> </a:t>
            </a:r>
            <a:r>
              <a:rPr lang="en-US" sz="1400" b="1" dirty="0" err="1" smtClean="0">
                <a:latin typeface="Lucida Calligraphy" pitchFamily="66" charset="0"/>
              </a:rPr>
              <a:t>Palupi</a:t>
            </a:r>
            <a:endParaRPr lang="en-US" sz="1400" b="1" dirty="0" smtClean="0">
              <a:latin typeface="Lucida Calligraphy" pitchFamily="66" charset="0"/>
            </a:endParaRPr>
          </a:p>
          <a:p>
            <a:pPr algn="ctr"/>
            <a:r>
              <a:rPr lang="en-US" sz="1400" b="1" dirty="0" smtClean="0">
                <a:latin typeface="Lucida Calligraphy" pitchFamily="66" charset="0"/>
              </a:rPr>
              <a:t>(Batas </a:t>
            </a:r>
            <a:r>
              <a:rPr lang="en-US" sz="1400" b="1" dirty="0" err="1" smtClean="0">
                <a:latin typeface="Lucida Calligraphy" pitchFamily="66" charset="0"/>
              </a:rPr>
              <a:t>Sebelah</a:t>
            </a:r>
            <a:r>
              <a:rPr lang="en-US" sz="1400" b="1" dirty="0" smtClean="0">
                <a:latin typeface="Lucida Calligraphy" pitchFamily="66" charset="0"/>
              </a:rPr>
              <a:t> Utara </a:t>
            </a:r>
            <a:r>
              <a:rPr lang="en-US" sz="1400" b="1" dirty="0" err="1" smtClean="0">
                <a:latin typeface="Lucida Calligraphy" pitchFamily="66" charset="0"/>
              </a:rPr>
              <a:t>Kelurahan</a:t>
            </a:r>
            <a:r>
              <a:rPr lang="en-US" sz="1400" b="1" dirty="0" smtClean="0">
                <a:latin typeface="Lucida Calligraphy" pitchFamily="66" charset="0"/>
              </a:rPr>
              <a:t> </a:t>
            </a:r>
            <a:r>
              <a:rPr lang="en-US" sz="1400" b="1" dirty="0" err="1" smtClean="0">
                <a:latin typeface="Lucida Calligraphy" pitchFamily="66" charset="0"/>
              </a:rPr>
              <a:t>Palupi</a:t>
            </a:r>
            <a:r>
              <a:rPr lang="en-US" sz="1400" b="1" dirty="0" smtClean="0">
                <a:latin typeface="Lucida Calligraphy" pitchFamily="66" charset="0"/>
              </a:rPr>
              <a:t>)</a:t>
            </a:r>
            <a:endParaRPr lang="en-US" sz="1400" b="1" dirty="0">
              <a:latin typeface="Lucida Calligraphy" pitchFamily="66" charset="0"/>
            </a:endParaRPr>
          </a:p>
        </p:txBody>
      </p:sp>
      <p:sp>
        <p:nvSpPr>
          <p:cNvPr id="10" name="TextBox 9"/>
          <p:cNvSpPr txBox="1"/>
          <p:nvPr/>
        </p:nvSpPr>
        <p:spPr>
          <a:xfrm>
            <a:off x="1371603" y="4572000"/>
            <a:ext cx="5415712" cy="541880"/>
          </a:xfrm>
          <a:prstGeom prst="rect">
            <a:avLst/>
          </a:prstGeom>
          <a:noFill/>
        </p:spPr>
        <p:txBody>
          <a:bodyPr wrap="square" lIns="97447" tIns="48723" rIns="97447" bIns="48723" rtlCol="0">
            <a:spAutoFit/>
          </a:bodyPr>
          <a:lstStyle/>
          <a:p>
            <a:pPr algn="ctr"/>
            <a:r>
              <a:rPr lang="en-US" sz="1400" b="1" dirty="0" err="1" smtClean="0">
                <a:latin typeface="Lucida Calligraphy" pitchFamily="66" charset="0"/>
              </a:rPr>
              <a:t>Tugu</a:t>
            </a:r>
            <a:r>
              <a:rPr lang="en-US" sz="1400" b="1" dirty="0" smtClean="0">
                <a:latin typeface="Lucida Calligraphy" pitchFamily="66" charset="0"/>
              </a:rPr>
              <a:t> </a:t>
            </a:r>
            <a:r>
              <a:rPr lang="en-US" sz="1400" b="1" dirty="0" err="1" smtClean="0">
                <a:latin typeface="Lucida Calligraphy" pitchFamily="66" charset="0"/>
              </a:rPr>
              <a:t>Singa</a:t>
            </a:r>
            <a:r>
              <a:rPr lang="en-US" sz="1400" b="1" dirty="0" smtClean="0">
                <a:latin typeface="Lucida Calligraphy" pitchFamily="66" charset="0"/>
              </a:rPr>
              <a:t> </a:t>
            </a:r>
            <a:r>
              <a:rPr lang="en-US" sz="1400" b="1" dirty="0" err="1" smtClean="0">
                <a:latin typeface="Lucida Calligraphy" pitchFamily="66" charset="0"/>
              </a:rPr>
              <a:t>Palupi</a:t>
            </a:r>
            <a:endParaRPr lang="en-US" sz="1400" b="1" dirty="0" smtClean="0">
              <a:latin typeface="Lucida Calligraphy" pitchFamily="66" charset="0"/>
            </a:endParaRPr>
          </a:p>
          <a:p>
            <a:pPr algn="ctr"/>
            <a:r>
              <a:rPr lang="en-US" sz="1400" b="1" dirty="0" smtClean="0">
                <a:latin typeface="Lucida Calligraphy" pitchFamily="66" charset="0"/>
              </a:rPr>
              <a:t>(Batas </a:t>
            </a:r>
            <a:r>
              <a:rPr lang="en-US" sz="1400" b="1" dirty="0" err="1" smtClean="0">
                <a:latin typeface="Lucida Calligraphy" pitchFamily="66" charset="0"/>
              </a:rPr>
              <a:t>Sebelah</a:t>
            </a:r>
            <a:r>
              <a:rPr lang="en-US" sz="1400" b="1" dirty="0" smtClean="0">
                <a:latin typeface="Lucida Calligraphy" pitchFamily="66" charset="0"/>
              </a:rPr>
              <a:t> </a:t>
            </a:r>
            <a:r>
              <a:rPr lang="en-US" sz="1400" b="1" dirty="0" err="1" smtClean="0">
                <a:latin typeface="Lucida Calligraphy" pitchFamily="66" charset="0"/>
              </a:rPr>
              <a:t>Timur</a:t>
            </a:r>
            <a:r>
              <a:rPr lang="en-US" sz="1400" b="1" dirty="0" smtClean="0">
                <a:latin typeface="Lucida Calligraphy" pitchFamily="66" charset="0"/>
              </a:rPr>
              <a:t> </a:t>
            </a:r>
            <a:r>
              <a:rPr lang="en-US" sz="1400" b="1" dirty="0" err="1" smtClean="0">
                <a:latin typeface="Lucida Calligraphy" pitchFamily="66" charset="0"/>
              </a:rPr>
              <a:t>Kelurahan</a:t>
            </a:r>
            <a:r>
              <a:rPr lang="en-US" sz="1400" b="1" dirty="0" smtClean="0">
                <a:latin typeface="Lucida Calligraphy" pitchFamily="66" charset="0"/>
              </a:rPr>
              <a:t> </a:t>
            </a:r>
            <a:r>
              <a:rPr lang="en-US" sz="1400" b="1" dirty="0" err="1" smtClean="0">
                <a:latin typeface="Lucida Calligraphy" pitchFamily="66" charset="0"/>
              </a:rPr>
              <a:t>Palupi</a:t>
            </a:r>
            <a:r>
              <a:rPr lang="en-US" sz="1400" b="1" dirty="0" smtClean="0">
                <a:latin typeface="Lucida Calligraphy" pitchFamily="66" charset="0"/>
              </a:rPr>
              <a:t>)</a:t>
            </a:r>
            <a:endParaRPr lang="en-US" sz="1400" b="1" dirty="0">
              <a:latin typeface="Lucida Calligraphy" pitchFamily="66" charset="0"/>
            </a:endParaRPr>
          </a:p>
        </p:txBody>
      </p:sp>
      <p:sp>
        <p:nvSpPr>
          <p:cNvPr id="11" name="Slide Number Placeholder 3"/>
          <p:cNvSpPr>
            <a:spLocks noGrp="1"/>
          </p:cNvSpPr>
          <p:nvPr>
            <p:ph type="sldNum" sz="quarter" idx="12"/>
          </p:nvPr>
        </p:nvSpPr>
        <p:spPr>
          <a:xfrm>
            <a:off x="6934201" y="9144000"/>
            <a:ext cx="457200" cy="838200"/>
          </a:xfrm>
        </p:spPr>
        <p:txBody>
          <a:bodyPr/>
          <a:lstStyle/>
          <a:p>
            <a:fld id="{8DFBCBCA-75C9-4BD8-8C27-33BD4C35F67E}" type="slidenum">
              <a:rPr lang="en-US" sz="2200" b="1">
                <a:solidFill>
                  <a:schemeClr val="bg1"/>
                </a:solidFill>
                <a:latin typeface="Papyrus" pitchFamily="66" charset="0"/>
                <a:ea typeface="BatangChe" pitchFamily="49" charset="-127"/>
              </a:rPr>
              <a:pPr/>
              <a:t>16</a:t>
            </a:fld>
            <a:endParaRPr lang="en-US" sz="2200" b="1" dirty="0">
              <a:solidFill>
                <a:schemeClr val="bg1"/>
              </a:solidFill>
              <a:latin typeface="Papyrus" pitchFamily="66" charset="0"/>
              <a:ea typeface="BatangChe" pitchFamily="49" charset="-127"/>
            </a:endParaRPr>
          </a:p>
        </p:txBody>
      </p:sp>
      <p:sp>
        <p:nvSpPr>
          <p:cNvPr id="13" name="Footer Placeholder 2"/>
          <p:cNvSpPr txBox="1">
            <a:spLocks/>
          </p:cNvSpPr>
          <p:nvPr/>
        </p:nvSpPr>
        <p:spPr>
          <a:xfrm rot="16200000">
            <a:off x="5702952" y="78365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600200" y="5593725"/>
            <a:ext cx="5029200" cy="3397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 name="Picture 1"/>
          <p:cNvPicPr>
            <a:picLocks noChangeAspect="1"/>
          </p:cNvPicPr>
          <p:nvPr/>
        </p:nvPicPr>
        <p:blipFill>
          <a:blip r:embed="rId4"/>
          <a:stretch>
            <a:fillRect/>
          </a:stretch>
        </p:blipFill>
        <p:spPr>
          <a:xfrm>
            <a:off x="1617536" y="685800"/>
            <a:ext cx="5011864" cy="3733800"/>
          </a:xfrm>
          <a:prstGeom prst="rect">
            <a:avLst/>
          </a:prstGeom>
        </p:spPr>
      </p:pic>
    </p:spTree>
    <p:extLst>
      <p:ext uri="{BB962C8B-B14F-4D97-AF65-F5344CB8AC3E}">
        <p14:creationId xmlns:p14="http://schemas.microsoft.com/office/powerpoint/2010/main" xmlns="" val="19791530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295400" y="1219200"/>
            <a:ext cx="5493550" cy="7543800"/>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rmAutofit fontScale="92500" lnSpcReduction="10000"/>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marL="53975" indent="4763" algn="just">
              <a:lnSpc>
                <a:spcPct val="120000"/>
              </a:lnSpc>
              <a:buClr>
                <a:srgbClr val="E4978A"/>
              </a:buClr>
              <a:buNone/>
            </a:pPr>
            <a:r>
              <a:rPr lang="en-US" sz="1900" b="1" dirty="0" smtClean="0">
                <a:solidFill>
                  <a:srgbClr val="292934"/>
                </a:solidFill>
                <a:latin typeface="Maiandra GD" pitchFamily="34" charset="0"/>
                <a:ea typeface="Microsoft JhengHei" pitchFamily="34" charset="-120"/>
              </a:rPr>
              <a:t>1.</a:t>
            </a:r>
            <a:r>
              <a:rPr lang="en-US" sz="1900" dirty="0" smtClean="0">
                <a:solidFill>
                  <a:srgbClr val="292934"/>
                </a:solidFill>
                <a:latin typeface="Maiandra GD" pitchFamily="34" charset="0"/>
                <a:ea typeface="Microsoft JhengHei" pitchFamily="34" charset="-120"/>
              </a:rPr>
              <a:t> </a:t>
            </a:r>
            <a:r>
              <a:rPr lang="en-US" sz="1900" b="1" dirty="0" err="1" smtClean="0">
                <a:solidFill>
                  <a:srgbClr val="292934"/>
                </a:solidFill>
                <a:latin typeface="Maiandra GD" pitchFamily="34" charset="0"/>
                <a:ea typeface="Microsoft JhengHei" pitchFamily="34" charset="-120"/>
              </a:rPr>
              <a:t>Administrasi</a:t>
            </a:r>
            <a:r>
              <a:rPr lang="en-US" sz="1900" b="1" dirty="0" smtClean="0">
                <a:solidFill>
                  <a:srgbClr val="292934"/>
                </a:solidFill>
                <a:latin typeface="Maiandra GD" pitchFamily="34" charset="0"/>
                <a:ea typeface="Microsoft JhengHei" pitchFamily="34" charset="-120"/>
              </a:rPr>
              <a:t> </a:t>
            </a:r>
            <a:r>
              <a:rPr lang="en-US" sz="1900" b="1" dirty="0" err="1" smtClean="0">
                <a:solidFill>
                  <a:srgbClr val="292934"/>
                </a:solidFill>
                <a:latin typeface="Maiandra GD" pitchFamily="34" charset="0"/>
                <a:ea typeface="Microsoft JhengHei" pitchFamily="34" charset="-120"/>
              </a:rPr>
              <a:t>Pemerintahan</a:t>
            </a:r>
            <a:endParaRPr lang="en-US" sz="1900" b="1" dirty="0">
              <a:solidFill>
                <a:srgbClr val="292934"/>
              </a:solidFill>
              <a:latin typeface="Maiandra GD" pitchFamily="34" charset="0"/>
              <a:ea typeface="Microsoft JhengHei" pitchFamily="34" charset="-120"/>
            </a:endParaRPr>
          </a:p>
          <a:p>
            <a:pPr marL="53975" indent="569913" algn="just">
              <a:lnSpc>
                <a:spcPct val="120000"/>
              </a:lnSpc>
              <a:buClr>
                <a:srgbClr val="E4978A"/>
              </a:buClr>
              <a:buNone/>
            </a:pPr>
            <a:r>
              <a:rPr lang="en-US" sz="1900" dirty="0" err="1" smtClean="0">
                <a:solidFill>
                  <a:srgbClr val="292934"/>
                </a:solidFill>
                <a:latin typeface="Maiandra GD" pitchFamily="34" charset="0"/>
                <a:ea typeface="Microsoft JhengHei" pitchFamily="34" charset="-120"/>
              </a:rPr>
              <a:t>Undang-undang</a:t>
            </a:r>
            <a:r>
              <a:rPr lang="en-US" sz="1900" dirty="0" smtClean="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Republik</a:t>
            </a:r>
            <a:r>
              <a:rPr lang="en-US" sz="1900" dirty="0">
                <a:solidFill>
                  <a:srgbClr val="292934"/>
                </a:solidFill>
                <a:latin typeface="Maiandra GD" pitchFamily="34" charset="0"/>
                <a:ea typeface="Microsoft JhengHei" pitchFamily="34" charset="-120"/>
              </a:rPr>
              <a:t> Indonesia </a:t>
            </a:r>
            <a:r>
              <a:rPr lang="en-US" sz="1900" dirty="0" err="1">
                <a:solidFill>
                  <a:srgbClr val="292934"/>
                </a:solidFill>
                <a:latin typeface="Maiandra GD" pitchFamily="34" charset="0"/>
                <a:ea typeface="Microsoft JhengHei" pitchFamily="34" charset="-120"/>
              </a:rPr>
              <a:t>Nomor</a:t>
            </a:r>
            <a:r>
              <a:rPr lang="en-US" sz="1900" dirty="0">
                <a:solidFill>
                  <a:srgbClr val="292934"/>
                </a:solidFill>
                <a:latin typeface="Maiandra GD" pitchFamily="34" charset="0"/>
                <a:ea typeface="Microsoft JhengHei" pitchFamily="34" charset="-120"/>
              </a:rPr>
              <a:t> 8 </a:t>
            </a:r>
            <a:r>
              <a:rPr lang="en-US" sz="1900" dirty="0" err="1">
                <a:solidFill>
                  <a:srgbClr val="292934"/>
                </a:solidFill>
                <a:latin typeface="Maiandra GD" pitchFamily="34" charset="0"/>
                <a:ea typeface="Microsoft JhengHei" pitchFamily="34" charset="-120"/>
              </a:rPr>
              <a:t>Tahun</a:t>
            </a:r>
            <a:r>
              <a:rPr lang="en-US" sz="1900" dirty="0">
                <a:solidFill>
                  <a:srgbClr val="292934"/>
                </a:solidFill>
                <a:latin typeface="Maiandra GD" pitchFamily="34" charset="0"/>
                <a:ea typeface="Microsoft JhengHei" pitchFamily="34" charset="-120"/>
              </a:rPr>
              <a:t> 2005 </a:t>
            </a:r>
            <a:r>
              <a:rPr lang="en-US" sz="1900" dirty="0" err="1">
                <a:solidFill>
                  <a:srgbClr val="292934"/>
                </a:solidFill>
                <a:latin typeface="Maiandra GD" pitchFamily="34" charset="0"/>
                <a:ea typeface="Microsoft JhengHei" pitchFamily="34" charset="-120"/>
              </a:rPr>
              <a:t>tentang</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perubahan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Undang-Undang</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Nomor</a:t>
            </a:r>
            <a:r>
              <a:rPr lang="en-US" sz="1900" dirty="0">
                <a:solidFill>
                  <a:srgbClr val="292934"/>
                </a:solidFill>
                <a:latin typeface="Maiandra GD" pitchFamily="34" charset="0"/>
                <a:ea typeface="Microsoft JhengHei" pitchFamily="34" charset="-120"/>
              </a:rPr>
              <a:t> 32 </a:t>
            </a:r>
            <a:r>
              <a:rPr lang="en-US" sz="1900" dirty="0" err="1">
                <a:solidFill>
                  <a:srgbClr val="292934"/>
                </a:solidFill>
                <a:latin typeface="Maiandra GD" pitchFamily="34" charset="0"/>
                <a:ea typeface="Microsoft JhengHei" pitchFamily="34" charset="-120"/>
              </a:rPr>
              <a:t>Tahun</a:t>
            </a:r>
            <a:r>
              <a:rPr lang="en-US" sz="1900" dirty="0">
                <a:solidFill>
                  <a:srgbClr val="292934"/>
                </a:solidFill>
                <a:latin typeface="Maiandra GD" pitchFamily="34" charset="0"/>
                <a:ea typeface="Microsoft JhengHei" pitchFamily="34" charset="-120"/>
              </a:rPr>
              <a:t> 2004 </a:t>
            </a:r>
            <a:r>
              <a:rPr lang="en-US" sz="1900" dirty="0" err="1">
                <a:solidFill>
                  <a:srgbClr val="292934"/>
                </a:solidFill>
                <a:latin typeface="Maiandra GD" pitchFamily="34" charset="0"/>
                <a:ea typeface="Microsoft JhengHei" pitchFamily="34" charset="-120"/>
              </a:rPr>
              <a:t>tentang</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Pemerintahan</a:t>
            </a:r>
            <a:r>
              <a:rPr lang="en-US" sz="1900" dirty="0">
                <a:solidFill>
                  <a:srgbClr val="292934"/>
                </a:solidFill>
                <a:latin typeface="Maiandra GD" pitchFamily="34" charset="0"/>
                <a:ea typeface="Microsoft JhengHei" pitchFamily="34" charset="-120"/>
              </a:rPr>
              <a:t> Daerah </a:t>
            </a:r>
            <a:r>
              <a:rPr lang="en-US" sz="1900" dirty="0" err="1">
                <a:solidFill>
                  <a:srgbClr val="292934"/>
                </a:solidFill>
                <a:latin typeface="Maiandra GD" pitchFamily="34" charset="0"/>
                <a:ea typeface="Microsoft JhengHei" pitchFamily="34" charset="-120"/>
              </a:rPr>
              <a:t>mengandung</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suatu</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amanat</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bahwa</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pemberian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otonomi</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luas</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kepada</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d</a:t>
            </a:r>
            <a:r>
              <a:rPr lang="en-US" sz="1900" dirty="0" err="1" smtClean="0">
                <a:solidFill>
                  <a:srgbClr val="292934"/>
                </a:solidFill>
                <a:latin typeface="Maiandra GD" pitchFamily="34" charset="0"/>
                <a:ea typeface="Microsoft JhengHei" pitchFamily="34" charset="-120"/>
              </a:rPr>
              <a:t>aerah</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diarahkan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untuk</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mempercepat</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terwujudnya</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kesejahteraan</a:t>
            </a:r>
            <a:r>
              <a:rPr lang="en-US" sz="1900" dirty="0">
                <a:solidFill>
                  <a:srgbClr val="292934"/>
                </a:solidFill>
                <a:latin typeface="Maiandra GD" pitchFamily="34" charset="0"/>
                <a:ea typeface="Microsoft JhengHei" pitchFamily="34" charset="-120"/>
              </a:rPr>
              <a:t> </a:t>
            </a:r>
            <a:r>
              <a:rPr lang="en-US" sz="1900" dirty="0" err="1" smtClean="0">
                <a:solidFill>
                  <a:srgbClr val="292934"/>
                </a:solidFill>
                <a:latin typeface="Maiandra GD" pitchFamily="34" charset="0"/>
                <a:ea typeface="Microsoft JhengHei" pitchFamily="34" charset="-120"/>
              </a:rPr>
              <a:t>masyarakat</a:t>
            </a:r>
            <a:r>
              <a:rPr lang="en-US" sz="1900" dirty="0" smtClean="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melalui</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peningkatan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pelayanan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pemberdayaan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dan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peran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serta</a:t>
            </a:r>
            <a:r>
              <a:rPr lang="en-US" sz="1900" dirty="0">
                <a:solidFill>
                  <a:srgbClr val="292934"/>
                </a:solidFill>
                <a:latin typeface="Maiandra GD" pitchFamily="34" charset="0"/>
                <a:ea typeface="Microsoft JhengHei" pitchFamily="34" charset="-120"/>
              </a:rPr>
              <a:t> </a:t>
            </a:r>
            <a:r>
              <a:rPr lang="en-US" sz="1900" dirty="0" err="1" smtClean="0">
                <a:solidFill>
                  <a:srgbClr val="292934"/>
                </a:solidFill>
                <a:latin typeface="Maiandra GD" pitchFamily="34" charset="0"/>
                <a:ea typeface="Microsoft JhengHei" pitchFamily="34" charset="-120"/>
              </a:rPr>
              <a:t>masyarakat</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Kelurahan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merupakan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perangkat</a:t>
            </a:r>
            <a:r>
              <a:rPr lang="en-US" sz="1900" dirty="0">
                <a:solidFill>
                  <a:srgbClr val="292934"/>
                </a:solidFill>
                <a:latin typeface="Maiandra GD" pitchFamily="34" charset="0"/>
                <a:ea typeface="Microsoft JhengHei" pitchFamily="34" charset="-120"/>
              </a:rPr>
              <a:t> </a:t>
            </a:r>
            <a:r>
              <a:rPr lang="en-US" sz="1900" dirty="0" err="1" smtClean="0">
                <a:solidFill>
                  <a:srgbClr val="292934"/>
                </a:solidFill>
                <a:latin typeface="Maiandra GD" pitchFamily="34" charset="0"/>
                <a:ea typeface="Microsoft JhengHei" pitchFamily="34" charset="-120"/>
              </a:rPr>
              <a:t>daerah</a:t>
            </a:r>
            <a:r>
              <a:rPr lang="en-US" sz="1900" dirty="0" smtClean="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Kabupaten</a:t>
            </a:r>
            <a:r>
              <a:rPr lang="en-US" sz="1900" dirty="0">
                <a:solidFill>
                  <a:srgbClr val="292934"/>
                </a:solidFill>
                <a:latin typeface="Maiandra GD" pitchFamily="34" charset="0"/>
                <a:ea typeface="Microsoft JhengHei" pitchFamily="34" charset="-120"/>
              </a:rPr>
              <a:t>/Kota yang </a:t>
            </a:r>
            <a:r>
              <a:rPr lang="en-US" sz="1900" dirty="0" err="1">
                <a:solidFill>
                  <a:srgbClr val="292934"/>
                </a:solidFill>
                <a:latin typeface="Maiandra GD" pitchFamily="34" charset="0"/>
                <a:ea typeface="Microsoft JhengHei" pitchFamily="34" charset="-120"/>
              </a:rPr>
              <a:t>berada</a:t>
            </a:r>
            <a:r>
              <a:rPr lang="en-US" sz="1900" dirty="0">
                <a:solidFill>
                  <a:srgbClr val="292934"/>
                </a:solidFill>
                <a:latin typeface="Maiandra GD" pitchFamily="34" charset="0"/>
                <a:ea typeface="Microsoft JhengHei" pitchFamily="34" charset="-120"/>
              </a:rPr>
              <a:t> di </a:t>
            </a:r>
            <a:r>
              <a:rPr lang="en-US" sz="1900" dirty="0" err="1" smtClean="0">
                <a:solidFill>
                  <a:srgbClr val="292934"/>
                </a:solidFill>
                <a:latin typeface="Maiandra GD" pitchFamily="34" charset="0"/>
                <a:ea typeface="Microsoft JhengHei" pitchFamily="34" charset="-120"/>
              </a:rPr>
              <a:t>wilayah</a:t>
            </a:r>
            <a:r>
              <a:rPr lang="en-US" sz="1900" dirty="0" smtClean="0">
                <a:solidFill>
                  <a:srgbClr val="292934"/>
                </a:solidFill>
                <a:latin typeface="Maiandra GD" pitchFamily="34" charset="0"/>
                <a:ea typeface="Microsoft JhengHei" pitchFamily="34" charset="-120"/>
              </a:rPr>
              <a:t> </a:t>
            </a:r>
            <a:r>
              <a:rPr lang="en-US" sz="1900" dirty="0" err="1" smtClean="0">
                <a:solidFill>
                  <a:srgbClr val="292934"/>
                </a:solidFill>
                <a:latin typeface="Maiandra GD" pitchFamily="34" charset="0"/>
                <a:ea typeface="Microsoft JhengHei" pitchFamily="34" charset="-120"/>
              </a:rPr>
              <a:t>kecamatan</a:t>
            </a:r>
            <a:r>
              <a:rPr lang="en-US" sz="1900" dirty="0" smtClean="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diharapkan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dapat</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meningkatkan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pelayanan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m</a:t>
            </a:r>
            <a:r>
              <a:rPr lang="en-US" sz="1900" dirty="0" err="1" smtClean="0">
                <a:solidFill>
                  <a:srgbClr val="292934"/>
                </a:solidFill>
                <a:latin typeface="Maiandra GD" pitchFamily="34" charset="0"/>
                <a:ea typeface="Microsoft JhengHei" pitchFamily="34" charset="-120"/>
              </a:rPr>
              <a:t>asyarakat</a:t>
            </a:r>
            <a:r>
              <a:rPr lang="en-US" sz="1900" dirty="0" smtClean="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dan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melaksanakan</a:t>
            </a:r>
            <a:r>
              <a:rPr lang="en-US" sz="1900" dirty="0">
                <a:solidFill>
                  <a:srgbClr val="292934"/>
                </a:solidFill>
                <a:latin typeface="Maiandra GD" pitchFamily="34" charset="0"/>
                <a:ea typeface="Microsoft JhengHei" pitchFamily="34" charset="-120"/>
              </a:rPr>
              <a:t> </a:t>
            </a:r>
            <a:r>
              <a:rPr lang="en-US" sz="1900" dirty="0" err="1" smtClean="0">
                <a:solidFill>
                  <a:srgbClr val="292934"/>
                </a:solidFill>
                <a:latin typeface="Maiandra GD" pitchFamily="34" charset="0"/>
                <a:ea typeface="Microsoft JhengHei" pitchFamily="34" charset="-120"/>
              </a:rPr>
              <a:t>fungsi</a:t>
            </a:r>
            <a:r>
              <a:rPr lang="en-US" sz="1900" dirty="0" smtClean="0">
                <a:solidFill>
                  <a:srgbClr val="292934"/>
                </a:solidFill>
                <a:latin typeface="Maiandra GD" pitchFamily="34" charset="0"/>
                <a:ea typeface="Microsoft JhengHei" pitchFamily="34" charset="-120"/>
              </a:rPr>
              <a:t> - </a:t>
            </a:r>
            <a:r>
              <a:rPr lang="en-US" sz="1900" dirty="0" err="1" smtClean="0">
                <a:solidFill>
                  <a:srgbClr val="292934"/>
                </a:solidFill>
                <a:latin typeface="Maiandra GD" pitchFamily="34" charset="0"/>
                <a:ea typeface="Microsoft JhengHei" pitchFamily="34" charset="-120"/>
              </a:rPr>
              <a:t>fungsi</a:t>
            </a:r>
            <a:r>
              <a:rPr lang="en-US" sz="1900" dirty="0" smtClean="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pemerintahan</a:t>
            </a:r>
            <a:r>
              <a:rPr lang="en-US" sz="1900" dirty="0">
                <a:solidFill>
                  <a:srgbClr val="292934"/>
                </a:solidFill>
                <a:latin typeface="Maiandra GD" pitchFamily="34" charset="0"/>
                <a:ea typeface="Microsoft JhengHei" pitchFamily="34" charset="-120"/>
              </a:rPr>
              <a:t> di </a:t>
            </a:r>
            <a:r>
              <a:rPr lang="en-US" sz="1900" dirty="0" err="1">
                <a:solidFill>
                  <a:srgbClr val="292934"/>
                </a:solidFill>
                <a:latin typeface="Maiandra GD" pitchFamily="34" charset="0"/>
                <a:ea typeface="Microsoft JhengHei" pitchFamily="34" charset="-120"/>
              </a:rPr>
              <a:t>perkotaan</a:t>
            </a:r>
            <a:r>
              <a:rPr lang="en-US" sz="1900" dirty="0">
                <a:solidFill>
                  <a:srgbClr val="292934"/>
                </a:solidFill>
                <a:latin typeface="Maiandra GD" pitchFamily="34" charset="0"/>
                <a:ea typeface="Microsoft JhengHei" pitchFamily="34" charset="-120"/>
              </a:rPr>
              <a:t>.</a:t>
            </a:r>
          </a:p>
          <a:p>
            <a:pPr marL="53975" indent="569913" algn="just">
              <a:lnSpc>
                <a:spcPct val="120000"/>
              </a:lnSpc>
              <a:buClr>
                <a:srgbClr val="E4978A"/>
              </a:buClr>
              <a:buNone/>
            </a:pPr>
            <a:r>
              <a:rPr lang="en-US" sz="1900" dirty="0" err="1" smtClean="0">
                <a:solidFill>
                  <a:srgbClr val="292934"/>
                </a:solidFill>
                <a:latin typeface="Maiandra GD" pitchFamily="34" charset="0"/>
                <a:ea typeface="Microsoft JhengHei" pitchFamily="34" charset="-120"/>
              </a:rPr>
              <a:t>Pemerintah</a:t>
            </a:r>
            <a:r>
              <a:rPr lang="en-US" sz="1900" dirty="0" smtClean="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kelurahan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selain</a:t>
            </a:r>
            <a:r>
              <a:rPr lang="en-US" sz="1900" dirty="0">
                <a:solidFill>
                  <a:srgbClr val="292934"/>
                </a:solidFill>
                <a:latin typeface="Maiandra GD" pitchFamily="34" charset="0"/>
                <a:ea typeface="Microsoft JhengHei" pitchFamily="34" charset="-120"/>
              </a:rPr>
              <a:t> </a:t>
            </a:r>
            <a:r>
              <a:rPr lang="en-US" sz="1900" dirty="0" err="1" smtClean="0">
                <a:solidFill>
                  <a:srgbClr val="292934"/>
                </a:solidFill>
                <a:latin typeface="Maiandra GD" pitchFamily="34" charset="0"/>
                <a:ea typeface="Microsoft JhengHei" pitchFamily="34" charset="-120"/>
              </a:rPr>
              <a:t>mempunyai</a:t>
            </a:r>
            <a:r>
              <a:rPr lang="en-US" sz="1900" dirty="0" smtClean="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tugas</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pelaksanaan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kegiatan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Pemerintahan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Kelurahan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pemberdayaan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masyarakat</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pelayanan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masyarakat</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penyelenggaraan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ketentraman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dan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ketertiban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umum</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dan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pemeliharaan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prasarana</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dan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fasilitas</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pelayanan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umum</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Peraturan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Pemerintah</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Republik</a:t>
            </a:r>
            <a:r>
              <a:rPr lang="en-US" sz="1900" dirty="0">
                <a:solidFill>
                  <a:srgbClr val="292934"/>
                </a:solidFill>
                <a:latin typeface="Maiandra GD" pitchFamily="34" charset="0"/>
                <a:ea typeface="Microsoft JhengHei" pitchFamily="34" charset="-120"/>
              </a:rPr>
              <a:t> Indonesia </a:t>
            </a:r>
            <a:r>
              <a:rPr lang="en-US" sz="1900" dirty="0" err="1">
                <a:solidFill>
                  <a:srgbClr val="292934"/>
                </a:solidFill>
                <a:latin typeface="Maiandra GD" pitchFamily="34" charset="0"/>
                <a:ea typeface="Microsoft JhengHei" pitchFamily="34" charset="-120"/>
              </a:rPr>
              <a:t>Nomor</a:t>
            </a:r>
            <a:r>
              <a:rPr lang="en-US" sz="1900" dirty="0">
                <a:solidFill>
                  <a:srgbClr val="292934"/>
                </a:solidFill>
                <a:latin typeface="Maiandra GD" pitchFamily="34" charset="0"/>
                <a:ea typeface="Microsoft JhengHei" pitchFamily="34" charset="-120"/>
              </a:rPr>
              <a:t> 73 </a:t>
            </a:r>
            <a:r>
              <a:rPr lang="en-US" sz="1900" dirty="0" err="1">
                <a:solidFill>
                  <a:srgbClr val="292934"/>
                </a:solidFill>
                <a:latin typeface="Maiandra GD" pitchFamily="34" charset="0"/>
                <a:ea typeface="Microsoft JhengHei" pitchFamily="34" charset="-120"/>
              </a:rPr>
              <a:t>Tahun</a:t>
            </a:r>
            <a:r>
              <a:rPr lang="en-US" sz="1900" dirty="0">
                <a:solidFill>
                  <a:srgbClr val="292934"/>
                </a:solidFill>
                <a:latin typeface="Maiandra GD" pitchFamily="34" charset="0"/>
                <a:ea typeface="Microsoft JhengHei" pitchFamily="34" charset="-120"/>
              </a:rPr>
              <a:t> 2005 </a:t>
            </a:r>
            <a:r>
              <a:rPr lang="en-US" sz="1900" dirty="0" err="1">
                <a:solidFill>
                  <a:srgbClr val="292934"/>
                </a:solidFill>
                <a:latin typeface="Maiandra GD" pitchFamily="34" charset="0"/>
                <a:ea typeface="Microsoft JhengHei" pitchFamily="34" charset="-120"/>
              </a:rPr>
              <a:t>tentang</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Kelurahan</a:t>
            </a:r>
            <a:r>
              <a:rPr lang="en-US" sz="1900" dirty="0">
                <a:solidFill>
                  <a:srgbClr val="292934"/>
                </a:solidFill>
                <a:latin typeface="Maiandra GD" pitchFamily="34" charset="0"/>
                <a:ea typeface="Microsoft JhengHei" pitchFamily="34" charset="-120"/>
              </a:rPr>
              <a:t>), juga </a:t>
            </a:r>
            <a:r>
              <a:rPr lang="en-US" sz="1900" dirty="0" err="1">
                <a:solidFill>
                  <a:srgbClr val="292934"/>
                </a:solidFill>
                <a:latin typeface="Maiandra GD" pitchFamily="34" charset="0"/>
                <a:ea typeface="Microsoft JhengHei" pitchFamily="34" charset="-120"/>
              </a:rPr>
              <a:t>melaksanakan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tugas</a:t>
            </a:r>
            <a:r>
              <a:rPr lang="en-US" sz="1900" dirty="0">
                <a:solidFill>
                  <a:srgbClr val="292934"/>
                </a:solidFill>
                <a:latin typeface="Maiandra GD" pitchFamily="34" charset="0"/>
                <a:ea typeface="Microsoft JhengHei" pitchFamily="34" charset="-120"/>
              </a:rPr>
              <a:t> yang </a:t>
            </a:r>
            <a:r>
              <a:rPr lang="en-US" sz="1900" dirty="0" err="1">
                <a:solidFill>
                  <a:srgbClr val="292934"/>
                </a:solidFill>
                <a:latin typeface="Maiandra GD" pitchFamily="34" charset="0"/>
                <a:ea typeface="Microsoft JhengHei" pitchFamily="34" charset="-120"/>
              </a:rPr>
              <a:t>dilimpahkan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oleh</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Pemerintah</a:t>
            </a:r>
            <a:r>
              <a:rPr lang="en-US" sz="1900" dirty="0">
                <a:solidFill>
                  <a:srgbClr val="292934"/>
                </a:solidFill>
                <a:latin typeface="Maiandra GD" pitchFamily="34" charset="0"/>
                <a:ea typeface="Microsoft JhengHei" pitchFamily="34" charset="-120"/>
              </a:rPr>
              <a:t> Kota</a:t>
            </a:r>
            <a:r>
              <a:rPr lang="en-US" sz="1900" dirty="0" smtClean="0">
                <a:solidFill>
                  <a:srgbClr val="292934"/>
                </a:solidFill>
                <a:latin typeface="Maiandra GD" pitchFamily="34" charset="0"/>
                <a:ea typeface="Microsoft JhengHei" pitchFamily="34" charset="-120"/>
              </a:rPr>
              <a:t>.</a:t>
            </a:r>
            <a:endParaRPr lang="en-US" sz="1900" dirty="0">
              <a:solidFill>
                <a:srgbClr val="292934"/>
              </a:solidFill>
              <a:latin typeface="Maiandra GD" pitchFamily="34" charset="0"/>
              <a:ea typeface="Microsoft JhengHei" pitchFamily="34" charset="-120"/>
            </a:endParaRPr>
          </a:p>
        </p:txBody>
      </p:sp>
      <p:sp>
        <p:nvSpPr>
          <p:cNvPr id="8" name="TextBox 7"/>
          <p:cNvSpPr txBox="1"/>
          <p:nvPr/>
        </p:nvSpPr>
        <p:spPr>
          <a:xfrm>
            <a:off x="1143000" y="533400"/>
            <a:ext cx="4259430" cy="553806"/>
          </a:xfrm>
          <a:prstGeom prst="rect">
            <a:avLst/>
          </a:prstGeom>
          <a:noFill/>
        </p:spPr>
        <p:txBody>
          <a:bodyPr wrap="square" lIns="95064" tIns="47532" rIns="95064" bIns="47532" rtlCol="0">
            <a:spAutoFit/>
          </a:bodyPr>
          <a:lstStyle/>
          <a:p>
            <a:r>
              <a:rPr lang="en-US" sz="2900" b="1" dirty="0">
                <a:latin typeface="Arial Rounded MT Bold" pitchFamily="34" charset="0"/>
              </a:rPr>
              <a:t>2. PEMERINTAHAN</a:t>
            </a:r>
          </a:p>
        </p:txBody>
      </p:sp>
      <p:sp>
        <p:nvSpPr>
          <p:cNvPr id="9" name="Slide Number Placeholder 3"/>
          <p:cNvSpPr>
            <a:spLocks noGrp="1"/>
          </p:cNvSpPr>
          <p:nvPr>
            <p:ph type="sldNum" sz="quarter" idx="12"/>
          </p:nvPr>
        </p:nvSpPr>
        <p:spPr>
          <a:xfrm>
            <a:off x="6934201" y="9144000"/>
            <a:ext cx="457200" cy="838200"/>
          </a:xfrm>
        </p:spPr>
        <p:txBody>
          <a:bodyPr/>
          <a:lstStyle/>
          <a:p>
            <a:fld id="{8DFBCBCA-75C9-4BD8-8C27-33BD4C35F67E}" type="slidenum">
              <a:rPr lang="en-US" sz="2200" b="1">
                <a:solidFill>
                  <a:schemeClr val="bg1"/>
                </a:solidFill>
                <a:latin typeface="Papyrus" pitchFamily="66" charset="0"/>
                <a:ea typeface="BatangChe" pitchFamily="49" charset="-127"/>
              </a:rPr>
              <a:pPr/>
              <a:t>17</a:t>
            </a:fld>
            <a:endParaRPr lang="en-US" sz="2200" b="1" dirty="0">
              <a:solidFill>
                <a:schemeClr val="bg1"/>
              </a:solidFill>
              <a:latin typeface="Papyrus" pitchFamily="66" charset="0"/>
              <a:ea typeface="BatangChe" pitchFamily="49" charset="-127"/>
            </a:endParaRPr>
          </a:p>
        </p:txBody>
      </p:sp>
      <p:sp>
        <p:nvSpPr>
          <p:cNvPr id="11" name="Footer Placeholder 2"/>
          <p:cNvSpPr txBox="1">
            <a:spLocks/>
          </p:cNvSpPr>
          <p:nvPr/>
        </p:nvSpPr>
        <p:spPr>
          <a:xfrm rot="16200000">
            <a:off x="5702952" y="781009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Tree>
    <p:extLst>
      <p:ext uri="{BB962C8B-B14F-4D97-AF65-F5344CB8AC3E}">
        <p14:creationId xmlns:p14="http://schemas.microsoft.com/office/powerpoint/2010/main" xmlns="" val="25438510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295399" y="685800"/>
            <a:ext cx="5562601" cy="9372600"/>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marL="285750" lvl="0" indent="-285750">
              <a:spcBef>
                <a:spcPts val="0"/>
              </a:spcBef>
              <a:buClrTx/>
              <a:buSzTx/>
              <a:buNone/>
            </a:pPr>
            <a:r>
              <a:rPr lang="fi-FI" sz="1800" b="1" dirty="0" smtClean="0">
                <a:solidFill>
                  <a:prstClr val="black"/>
                </a:solidFill>
                <a:latin typeface="Cambria" pitchFamily="18" charset="0"/>
              </a:rPr>
              <a:t>2. Orgainisasi Daerah /Aparatur Negara</a:t>
            </a:r>
          </a:p>
          <a:p>
            <a:pPr marL="302026" lvl="0" indent="0" algn="just">
              <a:spcBef>
                <a:spcPts val="0"/>
              </a:spcBef>
              <a:buClrTx/>
              <a:buSzTx/>
              <a:buNone/>
              <a:tabLst>
                <a:tab pos="950640" algn="l"/>
              </a:tabLst>
            </a:pPr>
            <a:r>
              <a:rPr lang="fi-FI" sz="1900" dirty="0" smtClean="0">
                <a:solidFill>
                  <a:prstClr val="black"/>
                </a:solidFill>
                <a:latin typeface="Cambria" pitchFamily="18" charset="0"/>
              </a:rPr>
              <a:t>	</a:t>
            </a:r>
          </a:p>
          <a:p>
            <a:pPr marL="302026" lvl="0" indent="0" algn="just">
              <a:lnSpc>
                <a:spcPct val="150000"/>
              </a:lnSpc>
              <a:spcBef>
                <a:spcPts val="0"/>
              </a:spcBef>
              <a:buClrTx/>
              <a:buSzTx/>
              <a:buNone/>
              <a:tabLst>
                <a:tab pos="950640" algn="l"/>
              </a:tabLst>
            </a:pPr>
            <a:r>
              <a:rPr lang="fi-FI" sz="1500" dirty="0" smtClean="0">
                <a:solidFill>
                  <a:prstClr val="black"/>
                </a:solidFill>
                <a:latin typeface="Cambria" pitchFamily="18" charset="0"/>
              </a:rPr>
              <a:t>	Pembentukan orgainisasi dan tata kerja Pemerintahan  kelurahan diatur oleh Perda Kota Palu Nomor 44 Tahun 2000. Perangkat kelurahan  yang diangkat oleh Sekretaris Kota dalam melaksanakan tugasnya bertanggung jawab kepada Lurah.</a:t>
            </a:r>
          </a:p>
          <a:p>
            <a:pPr marL="302026" lvl="0" indent="0" algn="just">
              <a:spcBef>
                <a:spcPts val="0"/>
              </a:spcBef>
              <a:buClrTx/>
              <a:buSzTx/>
              <a:buNone/>
              <a:tabLst>
                <a:tab pos="950640" algn="l"/>
              </a:tabLst>
            </a:pPr>
            <a:endParaRPr lang="fi-FI" sz="1700" b="1" dirty="0" smtClean="0">
              <a:solidFill>
                <a:prstClr val="black"/>
              </a:solidFill>
              <a:latin typeface="Cambria" pitchFamily="18" charset="0"/>
            </a:endParaRPr>
          </a:p>
          <a:p>
            <a:pPr marL="115528" lvl="0" indent="0" algn="ctr">
              <a:spcBef>
                <a:spcPts val="0"/>
              </a:spcBef>
              <a:buClrTx/>
              <a:buSzTx/>
              <a:buNone/>
              <a:tabLst>
                <a:tab pos="2043762" algn="l"/>
              </a:tabLst>
            </a:pPr>
            <a:r>
              <a:rPr lang="fi-FI" sz="1900" b="1" dirty="0" smtClean="0">
                <a:solidFill>
                  <a:prstClr val="black"/>
                </a:solidFill>
                <a:latin typeface="Cambria" pitchFamily="18" charset="0"/>
              </a:rPr>
              <a:t>Jumlah aparat Pemerintah Kelurahan Palupi</a:t>
            </a:r>
          </a:p>
          <a:p>
            <a:pPr marL="0" lvl="0" indent="0" algn="just">
              <a:spcBef>
                <a:spcPts val="0"/>
              </a:spcBef>
              <a:buClrTx/>
              <a:buSzTx/>
              <a:buNone/>
              <a:tabLst>
                <a:tab pos="2043762" algn="l"/>
              </a:tabLst>
            </a:pPr>
            <a:endParaRPr lang="fi-FI" sz="1900" b="1" dirty="0" smtClean="0">
              <a:solidFill>
                <a:prstClr val="black"/>
              </a:solidFill>
              <a:latin typeface="Cambria" pitchFamily="18" charset="0"/>
            </a:endParaRPr>
          </a:p>
          <a:p>
            <a:pPr marL="0" lvl="0" indent="0" algn="just">
              <a:spcBef>
                <a:spcPts val="0"/>
              </a:spcBef>
              <a:buClrTx/>
              <a:buSzTx/>
              <a:buNone/>
              <a:tabLst>
                <a:tab pos="2043762" algn="l"/>
              </a:tabLst>
            </a:pPr>
            <a:endParaRPr lang="fi-FI" sz="1900" b="1" dirty="0">
              <a:solidFill>
                <a:prstClr val="black"/>
              </a:solidFill>
              <a:latin typeface="Cambria" pitchFamily="18" charset="0"/>
            </a:endParaRPr>
          </a:p>
          <a:p>
            <a:pPr marL="0" lvl="0" indent="0" algn="just">
              <a:spcBef>
                <a:spcPts val="0"/>
              </a:spcBef>
              <a:buClrTx/>
              <a:buSzTx/>
              <a:buNone/>
              <a:tabLst>
                <a:tab pos="2043762" algn="l"/>
              </a:tabLst>
            </a:pPr>
            <a:endParaRPr lang="fi-FI" sz="1900" b="1" dirty="0" smtClean="0">
              <a:solidFill>
                <a:prstClr val="black"/>
              </a:solidFill>
              <a:latin typeface="Cambria" pitchFamily="18" charset="0"/>
            </a:endParaRPr>
          </a:p>
          <a:p>
            <a:pPr marL="0" lvl="0" indent="0" algn="just">
              <a:spcBef>
                <a:spcPts val="0"/>
              </a:spcBef>
              <a:buClrTx/>
              <a:buSzTx/>
              <a:buNone/>
              <a:tabLst>
                <a:tab pos="2043762" algn="l"/>
              </a:tabLst>
            </a:pPr>
            <a:endParaRPr lang="fi-FI" sz="1900" b="1" dirty="0">
              <a:solidFill>
                <a:prstClr val="black"/>
              </a:solidFill>
              <a:latin typeface="Cambria" pitchFamily="18" charset="0"/>
            </a:endParaRPr>
          </a:p>
          <a:p>
            <a:pPr marL="0" lvl="0" indent="0" algn="just">
              <a:spcBef>
                <a:spcPts val="0"/>
              </a:spcBef>
              <a:buClrTx/>
              <a:buSzTx/>
              <a:buNone/>
              <a:tabLst>
                <a:tab pos="2043762" algn="l"/>
              </a:tabLst>
            </a:pPr>
            <a:endParaRPr lang="fi-FI" sz="1900" b="1" dirty="0" smtClean="0">
              <a:solidFill>
                <a:prstClr val="black"/>
              </a:solidFill>
              <a:latin typeface="Cambria" pitchFamily="18" charset="0"/>
            </a:endParaRPr>
          </a:p>
          <a:p>
            <a:pPr marL="0" lvl="0" indent="0" algn="just">
              <a:spcBef>
                <a:spcPts val="0"/>
              </a:spcBef>
              <a:buClrTx/>
              <a:buSzTx/>
              <a:buNone/>
              <a:tabLst>
                <a:tab pos="2043762" algn="l"/>
              </a:tabLst>
            </a:pPr>
            <a:endParaRPr lang="fi-FI" sz="1900" b="1" dirty="0">
              <a:solidFill>
                <a:prstClr val="black"/>
              </a:solidFill>
              <a:latin typeface="Cambria" pitchFamily="18" charset="0"/>
            </a:endParaRPr>
          </a:p>
          <a:p>
            <a:pPr marL="0" lvl="0" indent="0" algn="just">
              <a:spcBef>
                <a:spcPts val="0"/>
              </a:spcBef>
              <a:buClrTx/>
              <a:buSzTx/>
              <a:buNone/>
              <a:tabLst>
                <a:tab pos="2043762" algn="l"/>
              </a:tabLst>
            </a:pPr>
            <a:endParaRPr lang="fi-FI" sz="1900" b="1" dirty="0" smtClean="0">
              <a:solidFill>
                <a:prstClr val="black"/>
              </a:solidFill>
              <a:latin typeface="Cambria" pitchFamily="18" charset="0"/>
            </a:endParaRPr>
          </a:p>
          <a:p>
            <a:pPr marL="0" lvl="0" indent="0" algn="just">
              <a:spcBef>
                <a:spcPts val="0"/>
              </a:spcBef>
              <a:buClrTx/>
              <a:buSzTx/>
              <a:buNone/>
              <a:tabLst>
                <a:tab pos="2043762" algn="l"/>
              </a:tabLst>
            </a:pPr>
            <a:endParaRPr lang="fi-FI" sz="1900" b="1" dirty="0">
              <a:solidFill>
                <a:prstClr val="black"/>
              </a:solidFill>
              <a:latin typeface="Cambria" pitchFamily="18" charset="0"/>
            </a:endParaRPr>
          </a:p>
          <a:p>
            <a:pPr marL="0" lvl="0" indent="0" algn="just">
              <a:spcBef>
                <a:spcPts val="0"/>
              </a:spcBef>
              <a:buClrTx/>
              <a:buSzTx/>
              <a:buNone/>
              <a:tabLst>
                <a:tab pos="2043762" algn="l"/>
              </a:tabLst>
            </a:pPr>
            <a:endParaRPr lang="fi-FI" sz="1900" b="1" dirty="0" smtClean="0">
              <a:solidFill>
                <a:prstClr val="black"/>
              </a:solidFill>
              <a:latin typeface="Cambria" pitchFamily="18" charset="0"/>
            </a:endParaRPr>
          </a:p>
          <a:p>
            <a:pPr marL="0" lvl="0" indent="0" algn="just">
              <a:spcBef>
                <a:spcPts val="0"/>
              </a:spcBef>
              <a:buClrTx/>
              <a:buSzTx/>
              <a:buNone/>
              <a:tabLst>
                <a:tab pos="2043762" algn="l"/>
              </a:tabLst>
            </a:pPr>
            <a:endParaRPr lang="fi-FI" sz="1900" b="1" dirty="0">
              <a:solidFill>
                <a:prstClr val="black"/>
              </a:solidFill>
              <a:latin typeface="Cambria" pitchFamily="18" charset="0"/>
            </a:endParaRPr>
          </a:p>
          <a:p>
            <a:pPr marL="0" lvl="0" indent="0" algn="just">
              <a:spcBef>
                <a:spcPts val="0"/>
              </a:spcBef>
              <a:buClrTx/>
              <a:buSzTx/>
              <a:buNone/>
              <a:tabLst>
                <a:tab pos="2043762" algn="l"/>
              </a:tabLst>
            </a:pPr>
            <a:endParaRPr lang="fi-FI" sz="1900" b="1" dirty="0" smtClean="0">
              <a:solidFill>
                <a:prstClr val="black"/>
              </a:solidFill>
              <a:latin typeface="Cambria" pitchFamily="18" charset="0"/>
            </a:endParaRPr>
          </a:p>
          <a:p>
            <a:pPr marL="115528" lvl="0" indent="0" algn="ctr">
              <a:spcBef>
                <a:spcPts val="0"/>
              </a:spcBef>
              <a:buClrTx/>
              <a:buSzTx/>
              <a:buNone/>
              <a:tabLst>
                <a:tab pos="2043762" algn="l"/>
              </a:tabLst>
            </a:pPr>
            <a:r>
              <a:rPr lang="fi-FI" sz="1800" b="1" dirty="0">
                <a:solidFill>
                  <a:prstClr val="black"/>
                </a:solidFill>
                <a:latin typeface="Cambria" pitchFamily="18" charset="0"/>
              </a:rPr>
              <a:t>Jumlah </a:t>
            </a:r>
            <a:r>
              <a:rPr lang="fi-FI" sz="1800" b="1" dirty="0" smtClean="0">
                <a:solidFill>
                  <a:prstClr val="black"/>
                </a:solidFill>
                <a:latin typeface="Cambria" pitchFamily="18" charset="0"/>
              </a:rPr>
              <a:t>Aparat Berdasarkan Tingkat Pendidikan</a:t>
            </a:r>
            <a:endParaRPr lang="fi-FI" sz="1900" b="1" dirty="0">
              <a:solidFill>
                <a:prstClr val="black"/>
              </a:solidFill>
              <a:latin typeface="Cambria" pitchFamily="18" charset="0"/>
            </a:endParaRPr>
          </a:p>
          <a:p>
            <a:pPr marL="0" lvl="0" indent="0" algn="just">
              <a:spcBef>
                <a:spcPts val="0"/>
              </a:spcBef>
              <a:buClrTx/>
              <a:buSzTx/>
              <a:buNone/>
              <a:tabLst>
                <a:tab pos="2043762" algn="l"/>
              </a:tabLst>
            </a:pPr>
            <a:endParaRPr lang="fi-FI" sz="1900" b="1" dirty="0" smtClean="0">
              <a:solidFill>
                <a:prstClr val="black"/>
              </a:solidFill>
              <a:latin typeface="Cambria" pitchFamily="18" charset="0"/>
            </a:endParaRPr>
          </a:p>
          <a:p>
            <a:pPr marL="54941" indent="53371" algn="just">
              <a:lnSpc>
                <a:spcPct val="120000"/>
              </a:lnSpc>
              <a:buClr>
                <a:srgbClr val="E4978A"/>
              </a:buClr>
              <a:buNone/>
            </a:pPr>
            <a:r>
              <a:rPr lang="en-US" sz="1400" dirty="0" smtClean="0">
                <a:solidFill>
                  <a:srgbClr val="292934">
                    <a:lumMod val="95000"/>
                    <a:lumOff val="5000"/>
                  </a:srgbClr>
                </a:solidFill>
                <a:latin typeface="Maiandra GD" pitchFamily="34" charset="0"/>
                <a:ea typeface="Microsoft JhengHei" pitchFamily="34" charset="-120"/>
              </a:rPr>
              <a:t>	</a:t>
            </a:r>
          </a:p>
          <a:p>
            <a:pPr marL="112228" indent="3301" algn="just" defTabSz="711329">
              <a:lnSpc>
                <a:spcPct val="120000"/>
              </a:lnSpc>
              <a:buClr>
                <a:srgbClr val="E4978A"/>
              </a:buClr>
              <a:buNone/>
              <a:tabLst>
                <a:tab pos="711329" algn="l"/>
              </a:tabLst>
            </a:pPr>
            <a:r>
              <a:rPr lang="en-US" sz="1900" dirty="0" smtClean="0">
                <a:solidFill>
                  <a:srgbClr val="292934">
                    <a:lumMod val="95000"/>
                    <a:lumOff val="5000"/>
                  </a:srgbClr>
                </a:solidFill>
                <a:latin typeface="Maiandra GD" pitchFamily="34" charset="0"/>
                <a:ea typeface="Microsoft JhengHei" pitchFamily="34" charset="-120"/>
              </a:rPr>
              <a:t>	</a:t>
            </a:r>
            <a:endParaRPr lang="en-US" sz="1900" dirty="0">
              <a:solidFill>
                <a:srgbClr val="292934"/>
              </a:solidFill>
              <a:latin typeface="Maiandra GD" pitchFamily="34" charset="0"/>
              <a:ea typeface="Microsoft JhengHei" pitchFamily="34" charset="-120"/>
            </a:endParaRPr>
          </a:p>
        </p:txBody>
      </p:sp>
      <p:graphicFrame>
        <p:nvGraphicFramePr>
          <p:cNvPr id="9" name="Table 8"/>
          <p:cNvGraphicFramePr>
            <a:graphicFrameLocks noGrp="1"/>
          </p:cNvGraphicFramePr>
          <p:nvPr>
            <p:extLst>
              <p:ext uri="{D42A27DB-BD31-4B8C-83A1-F6EECF244321}">
                <p14:modId xmlns:p14="http://schemas.microsoft.com/office/powerpoint/2010/main" xmlns="" val="17601989"/>
              </p:ext>
            </p:extLst>
          </p:nvPr>
        </p:nvGraphicFramePr>
        <p:xfrm>
          <a:off x="1524000" y="3810000"/>
          <a:ext cx="5145230" cy="2697480"/>
        </p:xfrm>
        <a:graphic>
          <a:graphicData uri="http://schemas.openxmlformats.org/drawingml/2006/table">
            <a:tbl>
              <a:tblPr firstRow="1" bandRow="1">
                <a:tableStyleId>{5C22544A-7EE6-4342-B048-85BDC9FD1C3A}</a:tableStyleId>
              </a:tblPr>
              <a:tblGrid>
                <a:gridCol w="652213"/>
                <a:gridCol w="2536379"/>
                <a:gridCol w="1956638"/>
              </a:tblGrid>
              <a:tr h="252503">
                <a:tc>
                  <a:txBody>
                    <a:bodyPr/>
                    <a:lstStyle/>
                    <a:p>
                      <a:pPr marL="0" marR="50165" algn="ctr">
                        <a:spcBef>
                          <a:spcPts val="0"/>
                        </a:spcBef>
                        <a:spcAft>
                          <a:spcPts val="0"/>
                        </a:spcAft>
                      </a:pPr>
                      <a:r>
                        <a:rPr lang="en-US" sz="1800" b="1" dirty="0">
                          <a:solidFill>
                            <a:schemeClr val="tx1"/>
                          </a:solidFill>
                          <a:latin typeface="Maiandra GD" pitchFamily="34" charset="0"/>
                          <a:ea typeface="Times New Roman"/>
                          <a:cs typeface="Arial"/>
                        </a:rPr>
                        <a:t>No</a:t>
                      </a:r>
                      <a:endParaRPr lang="en-US" sz="1800" dirty="0">
                        <a:solidFill>
                          <a:schemeClr val="tx1"/>
                        </a:solidFill>
                        <a:latin typeface="Maiandra GD" pitchFamily="34" charset="0"/>
                        <a:ea typeface="Times New Roman"/>
                      </a:endParaRPr>
                    </a:p>
                  </a:txBody>
                  <a:tcPr marL="58293" marR="58293" marT="0" marB="0" anchor="ctr">
                    <a:cell3D prstMaterial="dkEdge">
                      <a:bevel w="25400" h="25400" prst="angle"/>
                      <a:lightRig rig="flood" dir="t"/>
                    </a:cell3D>
                    <a:solidFill>
                      <a:srgbClr val="92D050"/>
                    </a:solidFill>
                  </a:tcPr>
                </a:tc>
                <a:tc>
                  <a:txBody>
                    <a:bodyPr/>
                    <a:lstStyle/>
                    <a:p>
                      <a:pPr marL="0" marR="50165" algn="ctr">
                        <a:spcBef>
                          <a:spcPts val="0"/>
                        </a:spcBef>
                        <a:spcAft>
                          <a:spcPts val="0"/>
                        </a:spcAft>
                      </a:pPr>
                      <a:r>
                        <a:rPr lang="en-US" sz="1800" b="1" dirty="0">
                          <a:solidFill>
                            <a:schemeClr val="tx1"/>
                          </a:solidFill>
                          <a:latin typeface="Maiandra GD" pitchFamily="34" charset="0"/>
                          <a:ea typeface="Times New Roman"/>
                          <a:cs typeface="Arial"/>
                        </a:rPr>
                        <a:t>Jabatan</a:t>
                      </a:r>
                      <a:endParaRPr lang="en-US" sz="1800" dirty="0">
                        <a:solidFill>
                          <a:schemeClr val="tx1"/>
                        </a:solidFill>
                        <a:latin typeface="Maiandra GD" pitchFamily="34" charset="0"/>
                        <a:ea typeface="Times New Roman"/>
                      </a:endParaRPr>
                    </a:p>
                  </a:txBody>
                  <a:tcPr marL="58293" marR="58293" marT="0" marB="0" anchor="ctr">
                    <a:cell3D prstMaterial="dkEdge">
                      <a:bevel w="25400" h="25400" prst="angle"/>
                      <a:lightRig rig="flood" dir="t"/>
                    </a:cell3D>
                    <a:solidFill>
                      <a:srgbClr val="92D050"/>
                    </a:solidFill>
                  </a:tcPr>
                </a:tc>
                <a:tc>
                  <a:txBody>
                    <a:bodyPr/>
                    <a:lstStyle/>
                    <a:p>
                      <a:pPr marL="0" marR="50165" algn="ctr">
                        <a:spcBef>
                          <a:spcPts val="0"/>
                        </a:spcBef>
                        <a:spcAft>
                          <a:spcPts val="0"/>
                        </a:spcAft>
                      </a:pPr>
                      <a:r>
                        <a:rPr lang="en-US" sz="1800" b="1" dirty="0" err="1">
                          <a:solidFill>
                            <a:schemeClr val="tx1"/>
                          </a:solidFill>
                          <a:latin typeface="Maiandra GD" pitchFamily="34" charset="0"/>
                          <a:ea typeface="Times New Roman"/>
                          <a:cs typeface="Arial"/>
                        </a:rPr>
                        <a:t>Jumlah</a:t>
                      </a:r>
                      <a:r>
                        <a:rPr lang="en-US" sz="1800" b="1" dirty="0">
                          <a:solidFill>
                            <a:schemeClr val="tx1"/>
                          </a:solidFill>
                          <a:latin typeface="Maiandra GD" pitchFamily="34" charset="0"/>
                          <a:ea typeface="Times New Roman"/>
                          <a:cs typeface="Arial"/>
                        </a:rPr>
                        <a:t>  </a:t>
                      </a:r>
                      <a:endParaRPr lang="en-US" sz="1800" dirty="0">
                        <a:solidFill>
                          <a:schemeClr val="tx1"/>
                        </a:solidFill>
                        <a:latin typeface="Maiandra GD" pitchFamily="34" charset="0"/>
                        <a:ea typeface="Times New Roman"/>
                      </a:endParaRPr>
                    </a:p>
                  </a:txBody>
                  <a:tcPr marL="58293" marR="58293" marT="0" marB="0" anchor="ctr">
                    <a:cell3D prstMaterial="dkEdge">
                      <a:bevel w="25400" h="25400" prst="angle"/>
                      <a:lightRig rig="flood" dir="t"/>
                    </a:cell3D>
                    <a:solidFill>
                      <a:srgbClr val="92D050"/>
                    </a:solidFill>
                  </a:tcPr>
                </a:tc>
              </a:tr>
              <a:tr h="1704794">
                <a:tc>
                  <a:txBody>
                    <a:bodyPr/>
                    <a:lstStyle/>
                    <a:p>
                      <a:pPr marL="0" marR="50165">
                        <a:spcBef>
                          <a:spcPts val="0"/>
                        </a:spcBef>
                        <a:spcAft>
                          <a:spcPts val="300"/>
                        </a:spcAft>
                      </a:pPr>
                      <a:r>
                        <a:rPr lang="en-US" sz="1800" dirty="0" smtClean="0">
                          <a:solidFill>
                            <a:schemeClr val="tx1"/>
                          </a:solidFill>
                          <a:latin typeface="Maiandra GD" pitchFamily="34" charset="0"/>
                          <a:ea typeface="Times New Roman"/>
                          <a:cs typeface="Arial"/>
                        </a:rPr>
                        <a:t>  1.</a:t>
                      </a:r>
                      <a:endParaRPr lang="en-US" sz="1800" dirty="0">
                        <a:solidFill>
                          <a:schemeClr val="tx1"/>
                        </a:solidFill>
                        <a:latin typeface="Maiandra GD" pitchFamily="34" charset="0"/>
                        <a:ea typeface="Times New Roman"/>
                      </a:endParaRPr>
                    </a:p>
                    <a:p>
                      <a:pPr marL="0" marR="50165" algn="ctr">
                        <a:spcBef>
                          <a:spcPts val="0"/>
                        </a:spcBef>
                        <a:spcAft>
                          <a:spcPts val="300"/>
                        </a:spcAft>
                      </a:pPr>
                      <a:r>
                        <a:rPr lang="en-US" sz="1800" dirty="0">
                          <a:solidFill>
                            <a:schemeClr val="tx1"/>
                          </a:solidFill>
                          <a:latin typeface="Maiandra GD" pitchFamily="34" charset="0"/>
                          <a:ea typeface="Times New Roman"/>
                          <a:cs typeface="Arial"/>
                        </a:rPr>
                        <a:t>2.</a:t>
                      </a:r>
                      <a:endParaRPr lang="en-US" sz="1800" dirty="0">
                        <a:solidFill>
                          <a:schemeClr val="tx1"/>
                        </a:solidFill>
                        <a:latin typeface="Maiandra GD" pitchFamily="34" charset="0"/>
                        <a:ea typeface="Times New Roman"/>
                      </a:endParaRPr>
                    </a:p>
                    <a:p>
                      <a:pPr marL="0" marR="50165" algn="ctr">
                        <a:spcBef>
                          <a:spcPts val="0"/>
                        </a:spcBef>
                        <a:spcAft>
                          <a:spcPts val="300"/>
                        </a:spcAft>
                      </a:pPr>
                      <a:r>
                        <a:rPr lang="en-US" sz="1800" dirty="0">
                          <a:solidFill>
                            <a:schemeClr val="tx1"/>
                          </a:solidFill>
                          <a:latin typeface="Maiandra GD" pitchFamily="34" charset="0"/>
                          <a:ea typeface="Times New Roman"/>
                          <a:cs typeface="Arial"/>
                        </a:rPr>
                        <a:t>3.</a:t>
                      </a:r>
                      <a:endParaRPr lang="en-US" sz="1800" dirty="0">
                        <a:solidFill>
                          <a:schemeClr val="tx1"/>
                        </a:solidFill>
                        <a:latin typeface="Maiandra GD" pitchFamily="34" charset="0"/>
                        <a:ea typeface="Times New Roman"/>
                      </a:endParaRPr>
                    </a:p>
                    <a:p>
                      <a:pPr marL="0" marR="50165" algn="ctr">
                        <a:spcBef>
                          <a:spcPts val="0"/>
                        </a:spcBef>
                        <a:spcAft>
                          <a:spcPts val="300"/>
                        </a:spcAft>
                      </a:pPr>
                      <a:r>
                        <a:rPr lang="en-US" sz="1800" dirty="0">
                          <a:solidFill>
                            <a:schemeClr val="tx1"/>
                          </a:solidFill>
                          <a:latin typeface="Maiandra GD" pitchFamily="34" charset="0"/>
                          <a:ea typeface="Times New Roman"/>
                          <a:cs typeface="Arial"/>
                        </a:rPr>
                        <a:t>4.</a:t>
                      </a:r>
                      <a:endParaRPr lang="en-US" sz="1800" dirty="0">
                        <a:solidFill>
                          <a:schemeClr val="tx1"/>
                        </a:solidFill>
                        <a:latin typeface="Maiandra GD" pitchFamily="34" charset="0"/>
                        <a:ea typeface="Times New Roman"/>
                      </a:endParaRPr>
                    </a:p>
                    <a:p>
                      <a:pPr marL="0" marR="50165" algn="ctr">
                        <a:spcBef>
                          <a:spcPts val="0"/>
                        </a:spcBef>
                        <a:spcAft>
                          <a:spcPts val="300"/>
                        </a:spcAft>
                      </a:pPr>
                      <a:r>
                        <a:rPr lang="en-US" sz="1800" dirty="0">
                          <a:solidFill>
                            <a:schemeClr val="tx1"/>
                          </a:solidFill>
                          <a:latin typeface="Maiandra GD" pitchFamily="34" charset="0"/>
                          <a:ea typeface="Times New Roman"/>
                          <a:cs typeface="Arial"/>
                        </a:rPr>
                        <a:t>5.</a:t>
                      </a:r>
                      <a:endParaRPr lang="en-US" sz="1800" dirty="0">
                        <a:solidFill>
                          <a:schemeClr val="tx1"/>
                        </a:solidFill>
                        <a:latin typeface="Maiandra GD" pitchFamily="34" charset="0"/>
                        <a:ea typeface="Times New Roman"/>
                      </a:endParaRPr>
                    </a:p>
                    <a:p>
                      <a:pPr marL="0" marR="50165" algn="ctr">
                        <a:spcBef>
                          <a:spcPts val="0"/>
                        </a:spcBef>
                        <a:spcAft>
                          <a:spcPts val="300"/>
                        </a:spcAft>
                      </a:pPr>
                      <a:r>
                        <a:rPr lang="en-US" sz="1800" dirty="0">
                          <a:solidFill>
                            <a:schemeClr val="tx1"/>
                          </a:solidFill>
                          <a:latin typeface="Maiandra GD" pitchFamily="34" charset="0"/>
                          <a:ea typeface="Times New Roman"/>
                          <a:cs typeface="Arial"/>
                        </a:rPr>
                        <a:t>6</a:t>
                      </a:r>
                      <a:r>
                        <a:rPr lang="en-US" sz="1800" dirty="0" smtClean="0">
                          <a:solidFill>
                            <a:schemeClr val="tx1"/>
                          </a:solidFill>
                          <a:latin typeface="Maiandra GD" pitchFamily="34" charset="0"/>
                          <a:ea typeface="Times New Roman"/>
                          <a:cs typeface="Arial"/>
                        </a:rPr>
                        <a:t>.</a:t>
                      </a:r>
                    </a:p>
                    <a:p>
                      <a:pPr marL="0" marR="50165" algn="ctr">
                        <a:spcBef>
                          <a:spcPts val="0"/>
                        </a:spcBef>
                        <a:spcAft>
                          <a:spcPts val="300"/>
                        </a:spcAft>
                      </a:pPr>
                      <a:r>
                        <a:rPr lang="en-US" sz="1800" dirty="0" smtClean="0">
                          <a:solidFill>
                            <a:schemeClr val="tx1"/>
                          </a:solidFill>
                          <a:latin typeface="Maiandra GD" pitchFamily="34" charset="0"/>
                          <a:ea typeface="Times New Roman"/>
                          <a:cs typeface="Arial"/>
                        </a:rPr>
                        <a:t>7.</a:t>
                      </a:r>
                      <a:endParaRPr lang="en-US" sz="1800" dirty="0">
                        <a:solidFill>
                          <a:schemeClr val="tx1"/>
                        </a:solidFill>
                        <a:latin typeface="Maiandra GD" pitchFamily="34" charset="0"/>
                        <a:ea typeface="Times New Roman"/>
                      </a:endParaRPr>
                    </a:p>
                  </a:txBody>
                  <a:tcPr marL="58293" marR="58293" marT="0" marB="0" anchor="ctr">
                    <a:cell3D prstMaterial="dkEdge">
                      <a:bevel w="25400" h="25400" prst="angle"/>
                      <a:lightRig rig="flood" dir="t"/>
                    </a:cell3D>
                    <a:solidFill>
                      <a:schemeClr val="accent5"/>
                    </a:solidFill>
                  </a:tcPr>
                </a:tc>
                <a:tc>
                  <a:txBody>
                    <a:bodyPr/>
                    <a:lstStyle/>
                    <a:p>
                      <a:pPr marL="0" marR="50165">
                        <a:spcBef>
                          <a:spcPts val="0"/>
                        </a:spcBef>
                        <a:spcAft>
                          <a:spcPts val="300"/>
                        </a:spcAft>
                      </a:pPr>
                      <a:r>
                        <a:rPr lang="fi-FI" sz="1800" dirty="0" smtClean="0">
                          <a:solidFill>
                            <a:schemeClr val="tx1"/>
                          </a:solidFill>
                          <a:latin typeface="Maiandra GD" pitchFamily="34" charset="0"/>
                          <a:ea typeface="Times New Roman"/>
                          <a:cs typeface="Arial"/>
                        </a:rPr>
                        <a:t>  Lurah</a:t>
                      </a:r>
                      <a:endParaRPr lang="en-US" sz="1800" dirty="0">
                        <a:solidFill>
                          <a:schemeClr val="tx1"/>
                        </a:solidFill>
                        <a:latin typeface="Maiandra GD" pitchFamily="34" charset="0"/>
                        <a:ea typeface="Times New Roman"/>
                      </a:endParaRPr>
                    </a:p>
                    <a:p>
                      <a:pPr marL="0" marR="50165">
                        <a:spcBef>
                          <a:spcPts val="0"/>
                        </a:spcBef>
                        <a:spcAft>
                          <a:spcPts val="300"/>
                        </a:spcAft>
                      </a:pPr>
                      <a:r>
                        <a:rPr lang="fi-FI" sz="1800" dirty="0" smtClean="0">
                          <a:solidFill>
                            <a:schemeClr val="tx1"/>
                          </a:solidFill>
                          <a:latin typeface="Maiandra GD" pitchFamily="34" charset="0"/>
                          <a:ea typeface="Times New Roman"/>
                          <a:cs typeface="Arial"/>
                        </a:rPr>
                        <a:t>  Sekretaris </a:t>
                      </a:r>
                      <a:r>
                        <a:rPr lang="fi-FI" sz="1800" dirty="0">
                          <a:solidFill>
                            <a:schemeClr val="tx1"/>
                          </a:solidFill>
                          <a:latin typeface="Maiandra GD" pitchFamily="34" charset="0"/>
                          <a:ea typeface="Times New Roman"/>
                          <a:cs typeface="Arial"/>
                        </a:rPr>
                        <a:t>Lurah </a:t>
                      </a:r>
                      <a:endParaRPr lang="en-US" sz="1800" dirty="0">
                        <a:solidFill>
                          <a:schemeClr val="tx1"/>
                        </a:solidFill>
                        <a:latin typeface="Maiandra GD" pitchFamily="34" charset="0"/>
                        <a:ea typeface="Times New Roman"/>
                      </a:endParaRPr>
                    </a:p>
                    <a:p>
                      <a:pPr marL="0" marR="50165">
                        <a:spcBef>
                          <a:spcPts val="0"/>
                        </a:spcBef>
                        <a:spcAft>
                          <a:spcPts val="300"/>
                        </a:spcAft>
                      </a:pPr>
                      <a:r>
                        <a:rPr lang="fi-FI" sz="1800" dirty="0" smtClean="0">
                          <a:solidFill>
                            <a:schemeClr val="tx1"/>
                          </a:solidFill>
                          <a:latin typeface="Maiandra GD" pitchFamily="34" charset="0"/>
                          <a:ea typeface="Times New Roman"/>
                          <a:cs typeface="Arial"/>
                        </a:rPr>
                        <a:t>  Kepala Seksi</a:t>
                      </a:r>
                    </a:p>
                    <a:p>
                      <a:pPr marL="0" marR="50165">
                        <a:spcBef>
                          <a:spcPts val="0"/>
                        </a:spcBef>
                        <a:spcAft>
                          <a:spcPts val="300"/>
                        </a:spcAft>
                      </a:pPr>
                      <a:r>
                        <a:rPr lang="fi-FI" sz="1800" dirty="0" smtClean="0">
                          <a:solidFill>
                            <a:schemeClr val="tx1"/>
                          </a:solidFill>
                          <a:latin typeface="Maiandra GD" pitchFamily="34" charset="0"/>
                          <a:ea typeface="Times New Roman"/>
                          <a:cs typeface="Arial"/>
                        </a:rPr>
                        <a:t>  Bendahara</a:t>
                      </a:r>
                      <a:endParaRPr lang="en-US" sz="1800" dirty="0">
                        <a:solidFill>
                          <a:schemeClr val="tx1"/>
                        </a:solidFill>
                        <a:latin typeface="Maiandra GD" pitchFamily="34" charset="0"/>
                        <a:ea typeface="Times New Roman"/>
                      </a:endParaRPr>
                    </a:p>
                    <a:p>
                      <a:pPr marL="0" marR="50165">
                        <a:spcBef>
                          <a:spcPts val="0"/>
                        </a:spcBef>
                        <a:spcAft>
                          <a:spcPts val="300"/>
                        </a:spcAft>
                      </a:pPr>
                      <a:r>
                        <a:rPr lang="fi-FI" sz="1800" dirty="0" smtClean="0">
                          <a:solidFill>
                            <a:schemeClr val="tx1"/>
                          </a:solidFill>
                          <a:latin typeface="Maiandra GD" pitchFamily="34" charset="0"/>
                          <a:ea typeface="Times New Roman"/>
                          <a:cs typeface="Arial"/>
                        </a:rPr>
                        <a:t>  Staf</a:t>
                      </a:r>
                    </a:p>
                    <a:p>
                      <a:pPr marL="0" marR="50165">
                        <a:spcBef>
                          <a:spcPts val="0"/>
                        </a:spcBef>
                        <a:spcAft>
                          <a:spcPts val="300"/>
                        </a:spcAft>
                      </a:pPr>
                      <a:r>
                        <a:rPr lang="fi-FI" sz="1800" dirty="0" smtClean="0">
                          <a:solidFill>
                            <a:schemeClr val="tx1"/>
                          </a:solidFill>
                          <a:latin typeface="Maiandra GD" pitchFamily="34" charset="0"/>
                          <a:ea typeface="Times New Roman"/>
                          <a:cs typeface="Arial"/>
                        </a:rPr>
                        <a:t>  Honorer</a:t>
                      </a:r>
                      <a:endParaRPr lang="en-US" sz="1800" dirty="0">
                        <a:solidFill>
                          <a:schemeClr val="tx1"/>
                        </a:solidFill>
                        <a:latin typeface="Maiandra GD" pitchFamily="34" charset="0"/>
                        <a:ea typeface="Times New Roman"/>
                      </a:endParaRPr>
                    </a:p>
                    <a:p>
                      <a:pPr marL="0" marR="50165">
                        <a:spcBef>
                          <a:spcPts val="0"/>
                        </a:spcBef>
                        <a:spcAft>
                          <a:spcPts val="300"/>
                        </a:spcAft>
                      </a:pPr>
                      <a:r>
                        <a:rPr lang="fi-FI" sz="1800" dirty="0" smtClean="0">
                          <a:solidFill>
                            <a:schemeClr val="tx1"/>
                          </a:solidFill>
                          <a:latin typeface="Maiandra GD" pitchFamily="34" charset="0"/>
                          <a:ea typeface="Times New Roman"/>
                          <a:cs typeface="Arial"/>
                        </a:rPr>
                        <a:t>  Linmas </a:t>
                      </a:r>
                      <a:endParaRPr lang="en-US" sz="1800" dirty="0">
                        <a:solidFill>
                          <a:schemeClr val="tx1"/>
                        </a:solidFill>
                        <a:latin typeface="Maiandra GD" pitchFamily="34" charset="0"/>
                        <a:ea typeface="Times New Roman"/>
                      </a:endParaRPr>
                    </a:p>
                  </a:txBody>
                  <a:tcPr marL="58293" marR="58293" marT="0" marB="0" anchor="ctr">
                    <a:cell3D prstMaterial="dkEdge">
                      <a:bevel w="25400" h="25400" prst="angle"/>
                      <a:lightRig rig="flood" dir="t"/>
                    </a:cell3D>
                    <a:solidFill>
                      <a:schemeClr val="accent5"/>
                    </a:solidFill>
                  </a:tcPr>
                </a:tc>
                <a:tc>
                  <a:txBody>
                    <a:bodyPr/>
                    <a:lstStyle/>
                    <a:p>
                      <a:pPr marL="0" marR="50165" algn="ctr">
                        <a:spcBef>
                          <a:spcPts val="0"/>
                        </a:spcBef>
                        <a:spcAft>
                          <a:spcPts val="300"/>
                        </a:spcAft>
                      </a:pPr>
                      <a:r>
                        <a:rPr lang="en-US" sz="1800" dirty="0">
                          <a:solidFill>
                            <a:schemeClr val="tx1"/>
                          </a:solidFill>
                          <a:latin typeface="Maiandra GD" pitchFamily="34" charset="0"/>
                          <a:ea typeface="Times New Roman"/>
                          <a:cs typeface="Arial"/>
                        </a:rPr>
                        <a:t>1</a:t>
                      </a:r>
                      <a:endParaRPr lang="en-US" sz="1800" dirty="0">
                        <a:solidFill>
                          <a:schemeClr val="tx1"/>
                        </a:solidFill>
                        <a:latin typeface="Maiandra GD" pitchFamily="34" charset="0"/>
                        <a:ea typeface="Times New Roman"/>
                      </a:endParaRPr>
                    </a:p>
                    <a:p>
                      <a:pPr marL="0" marR="50165" algn="ctr">
                        <a:spcBef>
                          <a:spcPts val="0"/>
                        </a:spcBef>
                        <a:spcAft>
                          <a:spcPts val="300"/>
                        </a:spcAft>
                      </a:pPr>
                      <a:r>
                        <a:rPr lang="en-US" sz="1800" dirty="0" smtClean="0">
                          <a:solidFill>
                            <a:schemeClr val="tx1"/>
                          </a:solidFill>
                          <a:latin typeface="Maiandra GD" pitchFamily="34" charset="0"/>
                          <a:ea typeface="Times New Roman"/>
                          <a:cs typeface="Arial"/>
                        </a:rPr>
                        <a:t>1</a:t>
                      </a:r>
                      <a:endParaRPr lang="en-US" sz="1800" dirty="0">
                        <a:solidFill>
                          <a:schemeClr val="tx1"/>
                        </a:solidFill>
                        <a:latin typeface="Maiandra GD" pitchFamily="34" charset="0"/>
                        <a:ea typeface="Times New Roman"/>
                      </a:endParaRPr>
                    </a:p>
                    <a:p>
                      <a:pPr marL="0" marR="50165" algn="ctr">
                        <a:spcBef>
                          <a:spcPts val="0"/>
                        </a:spcBef>
                        <a:spcAft>
                          <a:spcPts val="300"/>
                        </a:spcAft>
                      </a:pPr>
                      <a:r>
                        <a:rPr lang="en-US" sz="1800" dirty="0">
                          <a:solidFill>
                            <a:schemeClr val="tx1"/>
                          </a:solidFill>
                          <a:latin typeface="Maiandra GD" pitchFamily="34" charset="0"/>
                          <a:ea typeface="Times New Roman"/>
                          <a:cs typeface="Arial"/>
                        </a:rPr>
                        <a:t>3</a:t>
                      </a:r>
                      <a:endParaRPr lang="en-US" sz="1800" dirty="0">
                        <a:solidFill>
                          <a:schemeClr val="tx1"/>
                        </a:solidFill>
                        <a:latin typeface="Maiandra GD" pitchFamily="34" charset="0"/>
                        <a:ea typeface="Times New Roman"/>
                      </a:endParaRPr>
                    </a:p>
                    <a:p>
                      <a:pPr marL="0" marR="50165" algn="ctr">
                        <a:spcBef>
                          <a:spcPts val="0"/>
                        </a:spcBef>
                        <a:spcAft>
                          <a:spcPts val="300"/>
                        </a:spcAft>
                      </a:pPr>
                      <a:r>
                        <a:rPr lang="id-ID" sz="1800" dirty="0" smtClean="0">
                          <a:solidFill>
                            <a:schemeClr val="tx1"/>
                          </a:solidFill>
                          <a:latin typeface="Maiandra GD" pitchFamily="34" charset="0"/>
                          <a:ea typeface="Times New Roman"/>
                          <a:cs typeface="Arial"/>
                        </a:rPr>
                        <a:t>1</a:t>
                      </a:r>
                      <a:endParaRPr lang="en-US" sz="1800" dirty="0">
                        <a:solidFill>
                          <a:schemeClr val="tx1"/>
                        </a:solidFill>
                        <a:latin typeface="Maiandra GD" pitchFamily="34" charset="0"/>
                        <a:ea typeface="Times New Roman"/>
                      </a:endParaRPr>
                    </a:p>
                    <a:p>
                      <a:pPr marL="0" marR="50165" algn="ctr">
                        <a:spcBef>
                          <a:spcPts val="0"/>
                        </a:spcBef>
                        <a:spcAft>
                          <a:spcPts val="300"/>
                        </a:spcAft>
                      </a:pPr>
                      <a:r>
                        <a:rPr lang="en-US" sz="1800" dirty="0" smtClean="0">
                          <a:solidFill>
                            <a:schemeClr val="tx1"/>
                          </a:solidFill>
                          <a:latin typeface="Maiandra GD" pitchFamily="34" charset="0"/>
                          <a:ea typeface="Times New Roman"/>
                        </a:rPr>
                        <a:t>4</a:t>
                      </a:r>
                    </a:p>
                    <a:p>
                      <a:pPr marL="0" marR="50165" algn="ctr">
                        <a:spcBef>
                          <a:spcPts val="0"/>
                        </a:spcBef>
                        <a:spcAft>
                          <a:spcPts val="300"/>
                        </a:spcAft>
                      </a:pPr>
                      <a:r>
                        <a:rPr lang="en-US" sz="1800" dirty="0" smtClean="0">
                          <a:solidFill>
                            <a:schemeClr val="tx1"/>
                          </a:solidFill>
                          <a:latin typeface="Maiandra GD" pitchFamily="34" charset="0"/>
                          <a:ea typeface="Times New Roman"/>
                        </a:rPr>
                        <a:t>9</a:t>
                      </a:r>
                      <a:endParaRPr lang="en-US" sz="1800" dirty="0">
                        <a:solidFill>
                          <a:schemeClr val="tx1"/>
                        </a:solidFill>
                        <a:latin typeface="Maiandra GD" pitchFamily="34" charset="0"/>
                        <a:ea typeface="Times New Roman"/>
                      </a:endParaRPr>
                    </a:p>
                    <a:p>
                      <a:pPr marL="0" marR="50165" algn="ctr">
                        <a:spcBef>
                          <a:spcPts val="0"/>
                        </a:spcBef>
                        <a:spcAft>
                          <a:spcPts val="300"/>
                        </a:spcAft>
                      </a:pPr>
                      <a:r>
                        <a:rPr lang="en-US" sz="1800" dirty="0">
                          <a:solidFill>
                            <a:schemeClr val="tx1"/>
                          </a:solidFill>
                          <a:latin typeface="Maiandra GD" pitchFamily="34" charset="0"/>
                          <a:ea typeface="Times New Roman"/>
                          <a:cs typeface="Arial"/>
                        </a:rPr>
                        <a:t>2</a:t>
                      </a:r>
                      <a:endParaRPr lang="en-US" sz="1800" dirty="0">
                        <a:solidFill>
                          <a:schemeClr val="tx1"/>
                        </a:solidFill>
                        <a:latin typeface="Maiandra GD" pitchFamily="34" charset="0"/>
                        <a:ea typeface="Times New Roman"/>
                      </a:endParaRPr>
                    </a:p>
                  </a:txBody>
                  <a:tcPr marL="58293" marR="58293" marT="0" marB="0" anchor="ctr">
                    <a:cell3D prstMaterial="dkEdge">
                      <a:bevel w="25400" h="25400" prst="angle"/>
                      <a:lightRig rig="flood" dir="t"/>
                    </a:cell3D>
                    <a:solidFill>
                      <a:schemeClr val="accent5"/>
                    </a:solidFill>
                  </a:tcPr>
                </a:tc>
              </a:tr>
              <a:tr h="252503">
                <a:tc gridSpan="2">
                  <a:txBody>
                    <a:bodyPr/>
                    <a:lstStyle/>
                    <a:p>
                      <a:pPr marL="0" marR="50165" algn="ctr">
                        <a:spcBef>
                          <a:spcPts val="0"/>
                        </a:spcBef>
                        <a:spcAft>
                          <a:spcPts val="0"/>
                        </a:spcAft>
                      </a:pPr>
                      <a:r>
                        <a:rPr lang="en-US" sz="1800" b="1" smtClean="0">
                          <a:solidFill>
                            <a:schemeClr val="tx1"/>
                          </a:solidFill>
                          <a:latin typeface="Maiandra GD" pitchFamily="34" charset="0"/>
                          <a:ea typeface="Times New Roman"/>
                          <a:cs typeface="Arial"/>
                        </a:rPr>
                        <a:t>TOTAL</a:t>
                      </a:r>
                      <a:endParaRPr lang="en-US" sz="1800" dirty="0">
                        <a:solidFill>
                          <a:schemeClr val="tx1"/>
                        </a:solidFill>
                        <a:latin typeface="Maiandra GD" pitchFamily="34" charset="0"/>
                        <a:ea typeface="Times New Roman"/>
                      </a:endParaRPr>
                    </a:p>
                  </a:txBody>
                  <a:tcPr marL="58293" marR="58293" marT="0" marB="0" anchor="ctr">
                    <a:cell3D prstMaterial="dkEdge">
                      <a:bevel w="25400" h="25400" prst="angle"/>
                      <a:lightRig rig="flood" dir="t"/>
                    </a:cell3D>
                    <a:solidFill>
                      <a:schemeClr val="accent5"/>
                    </a:solidFill>
                  </a:tcPr>
                </a:tc>
                <a:tc hMerge="1">
                  <a:txBody>
                    <a:bodyPr/>
                    <a:lstStyle/>
                    <a:p>
                      <a:endParaRPr lang="en-US"/>
                    </a:p>
                  </a:txBody>
                  <a:tcPr/>
                </a:tc>
                <a:tc>
                  <a:txBody>
                    <a:bodyPr/>
                    <a:lstStyle/>
                    <a:p>
                      <a:pPr marL="0" marR="50165" algn="ctr">
                        <a:spcBef>
                          <a:spcPts val="0"/>
                        </a:spcBef>
                        <a:spcAft>
                          <a:spcPts val="0"/>
                        </a:spcAft>
                      </a:pPr>
                      <a:r>
                        <a:rPr lang="en-US" sz="1800" b="1" dirty="0" smtClean="0">
                          <a:solidFill>
                            <a:schemeClr val="tx1"/>
                          </a:solidFill>
                          <a:latin typeface="Maiandra GD" pitchFamily="34" charset="0"/>
                          <a:ea typeface="Times New Roman"/>
                          <a:cs typeface="Arial"/>
                        </a:rPr>
                        <a:t>21</a:t>
                      </a:r>
                      <a:endParaRPr lang="en-US" sz="1800" dirty="0">
                        <a:solidFill>
                          <a:schemeClr val="tx1"/>
                        </a:solidFill>
                        <a:latin typeface="Maiandra GD" pitchFamily="34" charset="0"/>
                        <a:ea typeface="Times New Roman"/>
                      </a:endParaRPr>
                    </a:p>
                  </a:txBody>
                  <a:tcPr marL="58293" marR="58293" marT="0" marB="0" anchor="ctr">
                    <a:cell3D prstMaterial="dkEdge">
                      <a:bevel w="25400" h="25400" prst="angle"/>
                      <a:lightRig rig="flood" dir="t"/>
                    </a:cell3D>
                    <a:solidFill>
                      <a:schemeClr val="accent5"/>
                    </a:solidFill>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xmlns="" val="3428901751"/>
              </p:ext>
            </p:extLst>
          </p:nvPr>
        </p:nvGraphicFramePr>
        <p:xfrm>
          <a:off x="1512022" y="7315200"/>
          <a:ext cx="5117378" cy="2458440"/>
        </p:xfrm>
        <a:graphic>
          <a:graphicData uri="http://schemas.openxmlformats.org/drawingml/2006/table">
            <a:tbl>
              <a:tblPr firstRow="1" bandRow="1">
                <a:effectLst>
                  <a:outerShdw blurRad="50800" dist="38100" algn="l" rotWithShape="0">
                    <a:prstClr val="black">
                      <a:alpha val="40000"/>
                    </a:prstClr>
                  </a:outerShdw>
                </a:effectLst>
                <a:tableStyleId>{5C22544A-7EE6-4342-B048-85BDC9FD1C3A}</a:tableStyleId>
              </a:tblPr>
              <a:tblGrid>
                <a:gridCol w="750549"/>
                <a:gridCol w="2423018"/>
                <a:gridCol w="1943811"/>
              </a:tblGrid>
              <a:tr h="311010">
                <a:tc>
                  <a:txBody>
                    <a:bodyPr/>
                    <a:lstStyle/>
                    <a:p>
                      <a:pPr marL="0" marR="50165" algn="ctr">
                        <a:spcBef>
                          <a:spcPts val="0"/>
                        </a:spcBef>
                        <a:spcAft>
                          <a:spcPts val="0"/>
                        </a:spcAft>
                      </a:pPr>
                      <a:r>
                        <a:rPr lang="en-US" sz="1800" dirty="0">
                          <a:solidFill>
                            <a:schemeClr val="tx1"/>
                          </a:solidFill>
                          <a:latin typeface="Maiandra GD" pitchFamily="34" charset="0"/>
                        </a:rPr>
                        <a:t>No</a:t>
                      </a:r>
                      <a:endParaRPr lang="en-US" sz="1800" dirty="0">
                        <a:solidFill>
                          <a:schemeClr val="tx1"/>
                        </a:solidFill>
                        <a:latin typeface="Maiandra GD" pitchFamily="34" charset="0"/>
                        <a:ea typeface="Times New Roman"/>
                      </a:endParaRPr>
                    </a:p>
                  </a:txBody>
                  <a:tcPr marL="77724" marR="77724" marT="0" marB="0" anchor="ctr">
                    <a:cell3D prstMaterial="dkEdge">
                      <a:bevel w="25400" h="25400" prst="angle"/>
                      <a:lightRig rig="flood" dir="t"/>
                    </a:cell3D>
                    <a:solidFill>
                      <a:schemeClr val="accent5"/>
                    </a:solidFill>
                  </a:tcPr>
                </a:tc>
                <a:tc>
                  <a:txBody>
                    <a:bodyPr/>
                    <a:lstStyle/>
                    <a:p>
                      <a:pPr marL="0" marR="50165" algn="ctr">
                        <a:spcBef>
                          <a:spcPts val="0"/>
                        </a:spcBef>
                        <a:spcAft>
                          <a:spcPts val="0"/>
                        </a:spcAft>
                      </a:pPr>
                      <a:r>
                        <a:rPr lang="en-US" sz="1800" dirty="0" err="1" smtClean="0">
                          <a:solidFill>
                            <a:schemeClr val="tx1"/>
                          </a:solidFill>
                          <a:latin typeface="Maiandra GD" pitchFamily="34" charset="0"/>
                        </a:rPr>
                        <a:t>Pendidikan</a:t>
                      </a:r>
                      <a:endParaRPr lang="en-US" sz="1800" dirty="0">
                        <a:solidFill>
                          <a:schemeClr val="tx1"/>
                        </a:solidFill>
                        <a:latin typeface="Maiandra GD" pitchFamily="34" charset="0"/>
                      </a:endParaRPr>
                    </a:p>
                  </a:txBody>
                  <a:tcPr marL="77724" marR="77724" marT="0" marB="0" anchor="ctr">
                    <a:cell3D prstMaterial="dkEdge">
                      <a:bevel w="25400" h="25400" prst="angle"/>
                      <a:lightRig rig="flood" dir="t"/>
                    </a:cell3D>
                    <a:solidFill>
                      <a:schemeClr val="accent5"/>
                    </a:solidFill>
                  </a:tcPr>
                </a:tc>
                <a:tc>
                  <a:txBody>
                    <a:bodyPr/>
                    <a:lstStyle/>
                    <a:p>
                      <a:pPr marL="0" marR="50165" algn="ctr">
                        <a:spcBef>
                          <a:spcPts val="0"/>
                        </a:spcBef>
                        <a:spcAft>
                          <a:spcPts val="0"/>
                        </a:spcAft>
                      </a:pPr>
                      <a:r>
                        <a:rPr lang="en-US" sz="1800" dirty="0" err="1">
                          <a:solidFill>
                            <a:schemeClr val="tx1"/>
                          </a:solidFill>
                          <a:latin typeface="Maiandra GD" pitchFamily="34" charset="0"/>
                        </a:rPr>
                        <a:t>Jumlah</a:t>
                      </a:r>
                      <a:r>
                        <a:rPr lang="en-US" sz="1800" dirty="0">
                          <a:solidFill>
                            <a:schemeClr val="tx1"/>
                          </a:solidFill>
                          <a:latin typeface="Maiandra GD" pitchFamily="34" charset="0"/>
                        </a:rPr>
                        <a:t>  </a:t>
                      </a:r>
                    </a:p>
                  </a:txBody>
                  <a:tcPr marL="77724" marR="77724" marT="0" marB="0" anchor="ctr">
                    <a:cell3D prstMaterial="dkEdge">
                      <a:bevel w="25400" h="25400" prst="angle"/>
                      <a:lightRig rig="flood" dir="t"/>
                    </a:cell3D>
                    <a:solidFill>
                      <a:schemeClr val="accent5"/>
                    </a:solidFill>
                  </a:tcPr>
                </a:tc>
              </a:tr>
              <a:tr h="1740179">
                <a:tc>
                  <a:txBody>
                    <a:bodyPr/>
                    <a:lstStyle/>
                    <a:p>
                      <a:pPr marL="0" marR="50165" algn="ctr">
                        <a:spcBef>
                          <a:spcPts val="0"/>
                        </a:spcBef>
                        <a:spcAft>
                          <a:spcPts val="300"/>
                        </a:spcAft>
                      </a:pPr>
                      <a:r>
                        <a:rPr lang="en-US" sz="1800" dirty="0" smtClean="0">
                          <a:solidFill>
                            <a:schemeClr val="tx1"/>
                          </a:solidFill>
                          <a:latin typeface="Maiandra GD" pitchFamily="34" charset="0"/>
                        </a:rPr>
                        <a:t>1</a:t>
                      </a:r>
                      <a:r>
                        <a:rPr lang="en-US" sz="1800" dirty="0">
                          <a:solidFill>
                            <a:schemeClr val="tx1"/>
                          </a:solidFill>
                          <a:latin typeface="Maiandra GD" pitchFamily="34" charset="0"/>
                        </a:rPr>
                        <a:t>.</a:t>
                      </a:r>
                    </a:p>
                    <a:p>
                      <a:pPr marL="0" marR="50165" algn="ctr">
                        <a:spcBef>
                          <a:spcPts val="0"/>
                        </a:spcBef>
                        <a:spcAft>
                          <a:spcPts val="300"/>
                        </a:spcAft>
                      </a:pPr>
                      <a:r>
                        <a:rPr lang="en-US" sz="1800" dirty="0">
                          <a:solidFill>
                            <a:schemeClr val="tx1"/>
                          </a:solidFill>
                          <a:latin typeface="Maiandra GD" pitchFamily="34" charset="0"/>
                        </a:rPr>
                        <a:t>2.</a:t>
                      </a:r>
                    </a:p>
                    <a:p>
                      <a:pPr marL="0" marR="50165" algn="ctr">
                        <a:spcBef>
                          <a:spcPts val="0"/>
                        </a:spcBef>
                        <a:spcAft>
                          <a:spcPts val="300"/>
                        </a:spcAft>
                      </a:pPr>
                      <a:r>
                        <a:rPr lang="en-US" sz="1800" dirty="0">
                          <a:solidFill>
                            <a:schemeClr val="tx1"/>
                          </a:solidFill>
                          <a:latin typeface="Maiandra GD" pitchFamily="34" charset="0"/>
                        </a:rPr>
                        <a:t>3.</a:t>
                      </a:r>
                    </a:p>
                    <a:p>
                      <a:pPr marL="0" marR="50165" algn="ctr">
                        <a:spcBef>
                          <a:spcPts val="0"/>
                        </a:spcBef>
                        <a:spcAft>
                          <a:spcPts val="300"/>
                        </a:spcAft>
                      </a:pPr>
                      <a:r>
                        <a:rPr lang="en-US" sz="1800" dirty="0">
                          <a:solidFill>
                            <a:schemeClr val="tx1"/>
                          </a:solidFill>
                          <a:latin typeface="Maiandra GD" pitchFamily="34" charset="0"/>
                        </a:rPr>
                        <a:t>4.</a:t>
                      </a:r>
                    </a:p>
                    <a:p>
                      <a:pPr marL="0" marR="50165" algn="ctr">
                        <a:spcBef>
                          <a:spcPts val="0"/>
                        </a:spcBef>
                        <a:spcAft>
                          <a:spcPts val="300"/>
                        </a:spcAft>
                      </a:pPr>
                      <a:r>
                        <a:rPr lang="en-US" sz="1800" dirty="0">
                          <a:solidFill>
                            <a:schemeClr val="tx1"/>
                          </a:solidFill>
                          <a:latin typeface="Maiandra GD" pitchFamily="34" charset="0"/>
                        </a:rPr>
                        <a:t>5</a:t>
                      </a:r>
                      <a:r>
                        <a:rPr lang="en-US" sz="1800" dirty="0" smtClean="0">
                          <a:solidFill>
                            <a:schemeClr val="tx1"/>
                          </a:solidFill>
                          <a:latin typeface="Maiandra GD" pitchFamily="34" charset="0"/>
                        </a:rPr>
                        <a:t>.</a:t>
                      </a:r>
                    </a:p>
                    <a:p>
                      <a:pPr marL="0" marR="50165" algn="ctr">
                        <a:spcBef>
                          <a:spcPts val="0"/>
                        </a:spcBef>
                        <a:spcAft>
                          <a:spcPts val="300"/>
                        </a:spcAft>
                      </a:pPr>
                      <a:r>
                        <a:rPr lang="en-US" sz="1800" dirty="0" smtClean="0">
                          <a:solidFill>
                            <a:schemeClr val="tx1"/>
                          </a:solidFill>
                          <a:latin typeface="Maiandra GD" pitchFamily="34" charset="0"/>
                          <a:ea typeface="Times New Roman"/>
                        </a:rPr>
                        <a:t>6.</a:t>
                      </a:r>
                      <a:endParaRPr lang="en-US" sz="1800" dirty="0">
                        <a:solidFill>
                          <a:schemeClr val="tx1"/>
                        </a:solidFill>
                        <a:latin typeface="Maiandra GD" pitchFamily="34" charset="0"/>
                        <a:ea typeface="Times New Roman"/>
                      </a:endParaRPr>
                    </a:p>
                  </a:txBody>
                  <a:tcPr marL="77724" marR="77724" marT="0" marB="0" anchor="ctr">
                    <a:cell3D prstMaterial="dkEdge">
                      <a:bevel w="25400" h="25400" prst="angle"/>
                      <a:lightRig rig="flood" dir="t"/>
                    </a:cell3D>
                    <a:solidFill>
                      <a:schemeClr val="accent5"/>
                    </a:solidFill>
                  </a:tcPr>
                </a:tc>
                <a:tc>
                  <a:txBody>
                    <a:bodyPr/>
                    <a:lstStyle/>
                    <a:p>
                      <a:pPr marL="0" marR="50165" algn="l">
                        <a:spcBef>
                          <a:spcPts val="0"/>
                        </a:spcBef>
                        <a:spcAft>
                          <a:spcPts val="300"/>
                        </a:spcAft>
                      </a:pPr>
                      <a:r>
                        <a:rPr lang="fi-FI" sz="1800" dirty="0" smtClean="0">
                          <a:solidFill>
                            <a:schemeClr val="tx1"/>
                          </a:solidFill>
                          <a:latin typeface="Maiandra GD" pitchFamily="34" charset="0"/>
                        </a:rPr>
                        <a:t>Sarjana (S2)</a:t>
                      </a:r>
                    </a:p>
                    <a:p>
                      <a:pPr marL="0" marR="50165" algn="l">
                        <a:spcBef>
                          <a:spcPts val="0"/>
                        </a:spcBef>
                        <a:spcAft>
                          <a:spcPts val="300"/>
                        </a:spcAft>
                      </a:pPr>
                      <a:r>
                        <a:rPr lang="fi-FI" sz="1800" dirty="0" smtClean="0">
                          <a:solidFill>
                            <a:schemeClr val="tx1"/>
                          </a:solidFill>
                          <a:latin typeface="Maiandra GD" pitchFamily="34" charset="0"/>
                        </a:rPr>
                        <a:t>Sarjana (S1</a:t>
                      </a:r>
                      <a:r>
                        <a:rPr lang="fi-FI" sz="1800" dirty="0">
                          <a:solidFill>
                            <a:schemeClr val="tx1"/>
                          </a:solidFill>
                          <a:latin typeface="Maiandra GD" pitchFamily="34" charset="0"/>
                        </a:rPr>
                        <a:t>)</a:t>
                      </a:r>
                      <a:endParaRPr lang="en-US" sz="1800" dirty="0">
                        <a:solidFill>
                          <a:schemeClr val="tx1"/>
                        </a:solidFill>
                        <a:latin typeface="Maiandra GD" pitchFamily="34" charset="0"/>
                      </a:endParaRPr>
                    </a:p>
                    <a:p>
                      <a:pPr marL="0" marR="50165" algn="l">
                        <a:spcBef>
                          <a:spcPts val="0"/>
                        </a:spcBef>
                        <a:spcAft>
                          <a:spcPts val="300"/>
                        </a:spcAft>
                      </a:pPr>
                      <a:r>
                        <a:rPr lang="fi-FI" sz="1800" dirty="0" smtClean="0">
                          <a:solidFill>
                            <a:schemeClr val="tx1"/>
                          </a:solidFill>
                          <a:latin typeface="Maiandra GD" pitchFamily="34" charset="0"/>
                        </a:rPr>
                        <a:t>Diploma</a:t>
                      </a:r>
                      <a:endParaRPr lang="en-US" sz="1800" dirty="0">
                        <a:solidFill>
                          <a:schemeClr val="tx1"/>
                        </a:solidFill>
                        <a:latin typeface="Maiandra GD" pitchFamily="34" charset="0"/>
                      </a:endParaRPr>
                    </a:p>
                    <a:p>
                      <a:pPr marL="0" marR="50165" algn="l">
                        <a:spcBef>
                          <a:spcPts val="0"/>
                        </a:spcBef>
                        <a:spcAft>
                          <a:spcPts val="300"/>
                        </a:spcAft>
                      </a:pPr>
                      <a:r>
                        <a:rPr lang="fi-FI" sz="1800" dirty="0" smtClean="0">
                          <a:solidFill>
                            <a:schemeClr val="tx1"/>
                          </a:solidFill>
                          <a:latin typeface="Maiandra GD" pitchFamily="34" charset="0"/>
                        </a:rPr>
                        <a:t>SLTA</a:t>
                      </a:r>
                      <a:endParaRPr lang="en-US" sz="1800" dirty="0">
                        <a:solidFill>
                          <a:schemeClr val="tx1"/>
                        </a:solidFill>
                        <a:latin typeface="Maiandra GD" pitchFamily="34" charset="0"/>
                      </a:endParaRPr>
                    </a:p>
                    <a:p>
                      <a:pPr marL="0" marR="50165" algn="l">
                        <a:spcBef>
                          <a:spcPts val="0"/>
                        </a:spcBef>
                        <a:spcAft>
                          <a:spcPts val="300"/>
                        </a:spcAft>
                      </a:pPr>
                      <a:r>
                        <a:rPr lang="fi-FI" sz="1800" dirty="0" smtClean="0">
                          <a:solidFill>
                            <a:schemeClr val="tx1"/>
                          </a:solidFill>
                          <a:latin typeface="Maiandra GD" pitchFamily="34" charset="0"/>
                        </a:rPr>
                        <a:t>SLTP</a:t>
                      </a:r>
                      <a:endParaRPr lang="en-US" sz="1800" dirty="0">
                        <a:solidFill>
                          <a:schemeClr val="tx1"/>
                        </a:solidFill>
                        <a:latin typeface="Maiandra GD" pitchFamily="34" charset="0"/>
                      </a:endParaRPr>
                    </a:p>
                    <a:p>
                      <a:pPr marL="0" marR="50165" algn="l">
                        <a:spcBef>
                          <a:spcPts val="0"/>
                        </a:spcBef>
                        <a:spcAft>
                          <a:spcPts val="300"/>
                        </a:spcAft>
                      </a:pPr>
                      <a:r>
                        <a:rPr lang="fi-FI" sz="1800" dirty="0" smtClean="0">
                          <a:solidFill>
                            <a:schemeClr val="tx1"/>
                          </a:solidFill>
                          <a:latin typeface="Maiandra GD" pitchFamily="34" charset="0"/>
                        </a:rPr>
                        <a:t>SD</a:t>
                      </a:r>
                      <a:endParaRPr lang="en-US" sz="1800" dirty="0">
                        <a:solidFill>
                          <a:schemeClr val="tx1"/>
                        </a:solidFill>
                        <a:latin typeface="Maiandra GD" pitchFamily="34" charset="0"/>
                        <a:ea typeface="Times New Roman"/>
                      </a:endParaRPr>
                    </a:p>
                  </a:txBody>
                  <a:tcPr marL="77724" marR="77724" marT="0" marB="0" anchor="ctr">
                    <a:cell3D prstMaterial="dkEdge">
                      <a:bevel w="25400" h="25400" prst="angle"/>
                      <a:lightRig rig="flood" dir="t"/>
                    </a:cell3D>
                    <a:solidFill>
                      <a:schemeClr val="accent5"/>
                    </a:solidFill>
                  </a:tcPr>
                </a:tc>
                <a:tc>
                  <a:txBody>
                    <a:bodyPr/>
                    <a:lstStyle/>
                    <a:p>
                      <a:pPr marL="0" marR="50165" algn="ctr">
                        <a:spcBef>
                          <a:spcPts val="0"/>
                        </a:spcBef>
                        <a:spcAft>
                          <a:spcPts val="300"/>
                        </a:spcAft>
                      </a:pPr>
                      <a:r>
                        <a:rPr lang="en-US" sz="1800" dirty="0" smtClean="0">
                          <a:solidFill>
                            <a:schemeClr val="tx1"/>
                          </a:solidFill>
                          <a:latin typeface="Maiandra GD" pitchFamily="34" charset="0"/>
                        </a:rPr>
                        <a:t>1</a:t>
                      </a:r>
                    </a:p>
                    <a:p>
                      <a:pPr marL="0" marR="50165" algn="ctr">
                        <a:spcBef>
                          <a:spcPts val="0"/>
                        </a:spcBef>
                        <a:spcAft>
                          <a:spcPts val="300"/>
                        </a:spcAft>
                      </a:pPr>
                      <a:r>
                        <a:rPr lang="en-US" sz="1800" dirty="0" smtClean="0">
                          <a:solidFill>
                            <a:schemeClr val="tx1"/>
                          </a:solidFill>
                          <a:latin typeface="Maiandra GD" pitchFamily="34" charset="0"/>
                        </a:rPr>
                        <a:t>5</a:t>
                      </a:r>
                      <a:endParaRPr lang="en-US" sz="1800" dirty="0">
                        <a:solidFill>
                          <a:schemeClr val="tx1"/>
                        </a:solidFill>
                        <a:latin typeface="Maiandra GD" pitchFamily="34" charset="0"/>
                      </a:endParaRPr>
                    </a:p>
                    <a:p>
                      <a:pPr marL="0" marR="50165" algn="ctr">
                        <a:spcBef>
                          <a:spcPts val="0"/>
                        </a:spcBef>
                        <a:spcAft>
                          <a:spcPts val="300"/>
                        </a:spcAft>
                      </a:pPr>
                      <a:r>
                        <a:rPr lang="en-US" sz="1800" dirty="0" smtClean="0">
                          <a:solidFill>
                            <a:schemeClr val="tx1"/>
                          </a:solidFill>
                          <a:latin typeface="Maiandra GD" pitchFamily="34" charset="0"/>
                        </a:rPr>
                        <a:t>1</a:t>
                      </a:r>
                      <a:endParaRPr lang="en-US" sz="1800" dirty="0">
                        <a:solidFill>
                          <a:schemeClr val="tx1"/>
                        </a:solidFill>
                        <a:latin typeface="Maiandra GD" pitchFamily="34" charset="0"/>
                      </a:endParaRPr>
                    </a:p>
                    <a:p>
                      <a:pPr marL="0" marR="50165" algn="ctr">
                        <a:spcBef>
                          <a:spcPts val="0"/>
                        </a:spcBef>
                        <a:spcAft>
                          <a:spcPts val="300"/>
                        </a:spcAft>
                      </a:pPr>
                      <a:r>
                        <a:rPr lang="en-US" sz="1800" dirty="0" smtClean="0">
                          <a:solidFill>
                            <a:schemeClr val="tx1"/>
                          </a:solidFill>
                          <a:latin typeface="Maiandra GD" pitchFamily="34" charset="0"/>
                        </a:rPr>
                        <a:t>14</a:t>
                      </a:r>
                    </a:p>
                    <a:p>
                      <a:pPr marL="0" marR="50165" algn="ctr">
                        <a:spcBef>
                          <a:spcPts val="0"/>
                        </a:spcBef>
                        <a:spcAft>
                          <a:spcPts val="300"/>
                        </a:spcAft>
                      </a:pPr>
                      <a:r>
                        <a:rPr lang="id-ID" sz="1800" dirty="0" smtClean="0">
                          <a:solidFill>
                            <a:schemeClr val="tx1"/>
                          </a:solidFill>
                          <a:latin typeface="Maiandra GD" pitchFamily="34" charset="0"/>
                        </a:rPr>
                        <a:t>-</a:t>
                      </a:r>
                      <a:endParaRPr lang="en-US" sz="1800" dirty="0" smtClean="0">
                        <a:solidFill>
                          <a:schemeClr val="tx1"/>
                        </a:solidFill>
                        <a:latin typeface="Maiandra GD" pitchFamily="34" charset="0"/>
                      </a:endParaRPr>
                    </a:p>
                    <a:p>
                      <a:pPr marL="0" marR="50165" algn="ctr">
                        <a:spcBef>
                          <a:spcPts val="0"/>
                        </a:spcBef>
                        <a:spcAft>
                          <a:spcPts val="300"/>
                        </a:spcAft>
                      </a:pPr>
                      <a:r>
                        <a:rPr lang="en-US" sz="1800" dirty="0" smtClean="0">
                          <a:solidFill>
                            <a:schemeClr val="tx1"/>
                          </a:solidFill>
                          <a:latin typeface="Maiandra GD" pitchFamily="34" charset="0"/>
                        </a:rPr>
                        <a:t>-</a:t>
                      </a:r>
                      <a:endParaRPr lang="en-US" sz="1800" dirty="0">
                        <a:solidFill>
                          <a:schemeClr val="tx1"/>
                        </a:solidFill>
                        <a:latin typeface="Maiandra GD" pitchFamily="34" charset="0"/>
                        <a:ea typeface="Times New Roman"/>
                      </a:endParaRPr>
                    </a:p>
                  </a:txBody>
                  <a:tcPr marL="77724" marR="77724" marT="0" marB="0" anchor="ctr">
                    <a:cell3D prstMaterial="dkEdge">
                      <a:bevel w="25400" h="25400" prst="angle"/>
                      <a:lightRig rig="flood" dir="t"/>
                    </a:cell3D>
                    <a:solidFill>
                      <a:schemeClr val="accent5"/>
                    </a:solidFill>
                  </a:tcPr>
                </a:tc>
              </a:tr>
              <a:tr h="311010">
                <a:tc gridSpan="2">
                  <a:txBody>
                    <a:bodyPr/>
                    <a:lstStyle/>
                    <a:p>
                      <a:pPr marL="0" marR="50165" algn="ctr">
                        <a:spcBef>
                          <a:spcPts val="0"/>
                        </a:spcBef>
                        <a:spcAft>
                          <a:spcPts val="0"/>
                        </a:spcAft>
                      </a:pPr>
                      <a:r>
                        <a:rPr lang="en-US" sz="1800" b="1" dirty="0">
                          <a:solidFill>
                            <a:schemeClr val="tx1"/>
                          </a:solidFill>
                          <a:latin typeface="Maiandra GD" pitchFamily="34" charset="0"/>
                        </a:rPr>
                        <a:t>T</a:t>
                      </a:r>
                      <a:r>
                        <a:rPr lang="en-US" sz="1800" b="1" dirty="0" smtClean="0">
                          <a:solidFill>
                            <a:schemeClr val="tx1"/>
                          </a:solidFill>
                          <a:latin typeface="Maiandra GD" pitchFamily="34" charset="0"/>
                        </a:rPr>
                        <a:t>OTAL</a:t>
                      </a:r>
                      <a:endParaRPr lang="en-US" sz="1800" b="1" dirty="0">
                        <a:solidFill>
                          <a:schemeClr val="tx1"/>
                        </a:solidFill>
                        <a:latin typeface="Maiandra GD" pitchFamily="34" charset="0"/>
                        <a:ea typeface="Times New Roman"/>
                      </a:endParaRPr>
                    </a:p>
                  </a:txBody>
                  <a:tcPr marL="77724" marR="77724" marT="0" marB="0" anchor="ctr">
                    <a:cell3D prstMaterial="dkEdge">
                      <a:bevel w="25400" h="25400" prst="angle"/>
                      <a:lightRig rig="flood" dir="t"/>
                    </a:cell3D>
                    <a:solidFill>
                      <a:schemeClr val="accent5"/>
                    </a:solidFill>
                  </a:tcPr>
                </a:tc>
                <a:tc hMerge="1">
                  <a:txBody>
                    <a:bodyPr/>
                    <a:lstStyle/>
                    <a:p>
                      <a:endParaRPr lang="en-US"/>
                    </a:p>
                  </a:txBody>
                  <a:tcPr/>
                </a:tc>
                <a:tc>
                  <a:txBody>
                    <a:bodyPr/>
                    <a:lstStyle/>
                    <a:p>
                      <a:pPr marL="0" marR="50165" algn="ctr">
                        <a:spcBef>
                          <a:spcPts val="0"/>
                        </a:spcBef>
                        <a:spcAft>
                          <a:spcPts val="0"/>
                        </a:spcAft>
                      </a:pPr>
                      <a:r>
                        <a:rPr lang="en-US" sz="1800" b="1" dirty="0" smtClean="0">
                          <a:solidFill>
                            <a:schemeClr val="tx1"/>
                          </a:solidFill>
                          <a:latin typeface="Maiandra GD" pitchFamily="34" charset="0"/>
                          <a:ea typeface="Times New Roman"/>
                        </a:rPr>
                        <a:t>21</a:t>
                      </a:r>
                      <a:endParaRPr lang="en-US" sz="1800" b="1" dirty="0">
                        <a:solidFill>
                          <a:schemeClr val="tx1"/>
                        </a:solidFill>
                        <a:latin typeface="Maiandra GD" pitchFamily="34" charset="0"/>
                        <a:ea typeface="Times New Roman"/>
                      </a:endParaRPr>
                    </a:p>
                  </a:txBody>
                  <a:tcPr marL="77724" marR="77724" marT="0" marB="0" anchor="ctr">
                    <a:cell3D prstMaterial="dkEdge">
                      <a:bevel w="25400" h="25400" prst="angle"/>
                      <a:lightRig rig="flood" dir="t"/>
                    </a:cell3D>
                    <a:solidFill>
                      <a:schemeClr val="accent5"/>
                    </a:solidFill>
                  </a:tcPr>
                </a:tc>
              </a:tr>
            </a:tbl>
          </a:graphicData>
        </a:graphic>
      </p:graphicFrame>
      <p:sp>
        <p:nvSpPr>
          <p:cNvPr id="11" name="Slide Number Placeholder 3"/>
          <p:cNvSpPr>
            <a:spLocks noGrp="1"/>
          </p:cNvSpPr>
          <p:nvPr>
            <p:ph type="sldNum" sz="quarter" idx="12"/>
          </p:nvPr>
        </p:nvSpPr>
        <p:spPr>
          <a:xfrm>
            <a:off x="6934201" y="9144000"/>
            <a:ext cx="457200" cy="838200"/>
          </a:xfrm>
        </p:spPr>
        <p:txBody>
          <a:bodyPr/>
          <a:lstStyle/>
          <a:p>
            <a:fld id="{8DFBCBCA-75C9-4BD8-8C27-33BD4C35F67E}" type="slidenum">
              <a:rPr lang="en-US" sz="2200" b="1">
                <a:solidFill>
                  <a:schemeClr val="bg1"/>
                </a:solidFill>
                <a:latin typeface="Papyrus" pitchFamily="66" charset="0"/>
                <a:ea typeface="BatangChe" pitchFamily="49" charset="-127"/>
              </a:rPr>
              <a:pPr/>
              <a:t>18</a:t>
            </a:fld>
            <a:endParaRPr lang="en-US" sz="2200" b="1" dirty="0">
              <a:solidFill>
                <a:schemeClr val="bg1"/>
              </a:solidFill>
              <a:latin typeface="Papyrus" pitchFamily="66" charset="0"/>
              <a:ea typeface="BatangChe" pitchFamily="49" charset="-127"/>
            </a:endParaRPr>
          </a:p>
        </p:txBody>
      </p:sp>
      <p:sp>
        <p:nvSpPr>
          <p:cNvPr id="13" name="Footer Placeholder 2"/>
          <p:cNvSpPr txBox="1">
            <a:spLocks/>
          </p:cNvSpPr>
          <p:nvPr/>
        </p:nvSpPr>
        <p:spPr>
          <a:xfrm rot="16200000">
            <a:off x="5702952" y="78365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Tree>
    <p:extLst>
      <p:ext uri="{BB962C8B-B14F-4D97-AF65-F5344CB8AC3E}">
        <p14:creationId xmlns:p14="http://schemas.microsoft.com/office/powerpoint/2010/main" xmlns="" val="17794842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66800" y="1066800"/>
            <a:ext cx="5562600" cy="8346809"/>
          </a:xfrm>
          <a:prstGeom prst="rect">
            <a:avLst/>
          </a:prstGeom>
          <a:ln>
            <a:solidFill>
              <a:schemeClr val="accent3"/>
            </a:solidFill>
          </a:ln>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lIns="97447" tIns="48723" rIns="97447" bIns="48723">
            <a:spAutoFit/>
          </a:bodyPr>
          <a:lstStyle/>
          <a:p>
            <a:pPr algn="just"/>
            <a:r>
              <a:rPr lang="en-US" sz="1800" b="1" dirty="0" smtClean="0">
                <a:latin typeface="Cambria" pitchFamily="18" charset="0"/>
              </a:rPr>
              <a:t>3. </a:t>
            </a:r>
            <a:r>
              <a:rPr lang="en-US" sz="1800" b="1" dirty="0" err="1" smtClean="0">
                <a:latin typeface="Cambria" pitchFamily="18" charset="0"/>
              </a:rPr>
              <a:t>Pelaksanaan</a:t>
            </a:r>
            <a:r>
              <a:rPr lang="en-US" sz="1800" b="1" dirty="0" smtClean="0">
                <a:latin typeface="Cambria" pitchFamily="18" charset="0"/>
              </a:rPr>
              <a:t> </a:t>
            </a:r>
            <a:r>
              <a:rPr lang="en-US" sz="1800" b="1" dirty="0" err="1">
                <a:latin typeface="Cambria" pitchFamily="18" charset="0"/>
              </a:rPr>
              <a:t>Azas</a:t>
            </a:r>
            <a:r>
              <a:rPr lang="en-US" sz="1800" b="1" dirty="0">
                <a:latin typeface="Cambria" pitchFamily="18" charset="0"/>
              </a:rPr>
              <a:t> </a:t>
            </a:r>
            <a:r>
              <a:rPr lang="en-US" sz="1800" b="1" dirty="0" err="1">
                <a:latin typeface="Cambria" pitchFamily="18" charset="0"/>
              </a:rPr>
              <a:t>Pemerintahan</a:t>
            </a:r>
            <a:endParaRPr lang="en-US" sz="1800" b="1" dirty="0">
              <a:latin typeface="Cambria" pitchFamily="18" charset="0"/>
            </a:endParaRPr>
          </a:p>
          <a:p>
            <a:pPr marL="375575" algn="just">
              <a:lnSpc>
                <a:spcPct val="150000"/>
              </a:lnSpc>
            </a:pPr>
            <a:r>
              <a:rPr lang="en-US" sz="1500" b="1" dirty="0">
                <a:latin typeface="Cambria" pitchFamily="18" charset="0"/>
              </a:rPr>
              <a:t>	</a:t>
            </a:r>
            <a:r>
              <a:rPr lang="en-US" sz="1500" dirty="0" err="1">
                <a:latin typeface="Cambria" pitchFamily="18" charset="0"/>
              </a:rPr>
              <a:t>Pasal</a:t>
            </a:r>
            <a:r>
              <a:rPr lang="en-US" sz="1500" dirty="0">
                <a:latin typeface="Cambria" pitchFamily="18" charset="0"/>
              </a:rPr>
              <a:t> 4, </a:t>
            </a:r>
            <a:r>
              <a:rPr lang="en-US" sz="1500" dirty="0" err="1">
                <a:latin typeface="Cambria" pitchFamily="18" charset="0"/>
              </a:rPr>
              <a:t>ayat</a:t>
            </a:r>
            <a:r>
              <a:rPr lang="en-US" sz="1500" dirty="0">
                <a:latin typeface="Cambria" pitchFamily="18" charset="0"/>
              </a:rPr>
              <a:t> 1 </a:t>
            </a:r>
            <a:r>
              <a:rPr lang="en-US" sz="1500" dirty="0" err="1">
                <a:latin typeface="Cambria" pitchFamily="18" charset="0"/>
              </a:rPr>
              <a:t>Peraturan</a:t>
            </a:r>
            <a:r>
              <a:rPr lang="en-US" sz="1500" dirty="0">
                <a:latin typeface="Cambria" pitchFamily="18" charset="0"/>
              </a:rPr>
              <a:t> </a:t>
            </a:r>
            <a:r>
              <a:rPr lang="en-US" sz="1500" dirty="0" err="1">
                <a:latin typeface="Cambria" pitchFamily="18" charset="0"/>
              </a:rPr>
              <a:t>Pemerintah</a:t>
            </a:r>
            <a:r>
              <a:rPr lang="en-US" sz="1500" dirty="0">
                <a:latin typeface="Cambria" pitchFamily="18" charset="0"/>
              </a:rPr>
              <a:t> </a:t>
            </a:r>
            <a:r>
              <a:rPr lang="en-US" sz="1500" dirty="0" err="1">
                <a:latin typeface="Cambria" pitchFamily="18" charset="0"/>
              </a:rPr>
              <a:t>Republik</a:t>
            </a:r>
            <a:r>
              <a:rPr lang="en-US" sz="1500" dirty="0">
                <a:latin typeface="Cambria" pitchFamily="18" charset="0"/>
              </a:rPr>
              <a:t> Indonesia </a:t>
            </a:r>
            <a:r>
              <a:rPr lang="en-US" sz="1500" dirty="0" err="1">
                <a:latin typeface="Cambria" pitchFamily="18" charset="0"/>
              </a:rPr>
              <a:t>Nomor</a:t>
            </a:r>
            <a:r>
              <a:rPr lang="en-US" sz="1500" dirty="0">
                <a:latin typeface="Cambria" pitchFamily="18" charset="0"/>
              </a:rPr>
              <a:t> 73 </a:t>
            </a:r>
            <a:r>
              <a:rPr lang="en-US" sz="1500" dirty="0" err="1">
                <a:latin typeface="Cambria" pitchFamily="18" charset="0"/>
              </a:rPr>
              <a:t>Tahun</a:t>
            </a:r>
            <a:r>
              <a:rPr lang="en-US" sz="1500" dirty="0">
                <a:latin typeface="Cambria" pitchFamily="18" charset="0"/>
              </a:rPr>
              <a:t> 2005 </a:t>
            </a:r>
            <a:r>
              <a:rPr lang="en-US" sz="1500" dirty="0" err="1">
                <a:latin typeface="Cambria" pitchFamily="18" charset="0"/>
              </a:rPr>
              <a:t>tentang</a:t>
            </a:r>
            <a:r>
              <a:rPr lang="en-US" sz="1500" dirty="0">
                <a:latin typeface="Cambria" pitchFamily="18" charset="0"/>
              </a:rPr>
              <a:t> </a:t>
            </a:r>
            <a:r>
              <a:rPr lang="en-US" sz="1500" dirty="0" err="1">
                <a:latin typeface="Cambria" pitchFamily="18" charset="0"/>
              </a:rPr>
              <a:t>Kelurahan</a:t>
            </a:r>
            <a:r>
              <a:rPr lang="en-US" sz="1500" dirty="0">
                <a:latin typeface="Cambria" pitchFamily="18" charset="0"/>
              </a:rPr>
              <a:t> </a:t>
            </a:r>
            <a:r>
              <a:rPr lang="en-US" sz="1500" dirty="0" err="1">
                <a:latin typeface="Cambria" pitchFamily="18" charset="0"/>
              </a:rPr>
              <a:t>menyebutkan</a:t>
            </a:r>
            <a:r>
              <a:rPr lang="en-US" sz="1500" dirty="0">
                <a:latin typeface="Cambria" pitchFamily="18" charset="0"/>
              </a:rPr>
              <a:t> </a:t>
            </a:r>
            <a:r>
              <a:rPr lang="en-US" sz="1500" dirty="0" err="1">
                <a:latin typeface="Cambria" pitchFamily="18" charset="0"/>
              </a:rPr>
              <a:t>bahwa</a:t>
            </a:r>
            <a:r>
              <a:rPr lang="en-US" sz="1500" dirty="0">
                <a:latin typeface="Cambria" pitchFamily="18" charset="0"/>
              </a:rPr>
              <a:t> </a:t>
            </a:r>
            <a:r>
              <a:rPr lang="en-US" sz="1500" dirty="0" err="1">
                <a:latin typeface="Cambria" pitchFamily="18" charset="0"/>
              </a:rPr>
              <a:t>Lurah</a:t>
            </a:r>
            <a:r>
              <a:rPr lang="en-US" sz="1500" dirty="0">
                <a:latin typeface="Cambria" pitchFamily="18" charset="0"/>
              </a:rPr>
              <a:t> </a:t>
            </a:r>
            <a:r>
              <a:rPr lang="en-US" sz="1500" dirty="0" err="1">
                <a:latin typeface="Cambria" pitchFamily="18" charset="0"/>
              </a:rPr>
              <a:t>mempunyai</a:t>
            </a:r>
            <a:r>
              <a:rPr lang="en-US" sz="1500" dirty="0">
                <a:latin typeface="Cambria" pitchFamily="18" charset="0"/>
              </a:rPr>
              <a:t> </a:t>
            </a:r>
            <a:r>
              <a:rPr lang="en-US" sz="1500" dirty="0" err="1">
                <a:latin typeface="Cambria" pitchFamily="18" charset="0"/>
              </a:rPr>
              <a:t>tugas</a:t>
            </a:r>
            <a:r>
              <a:rPr lang="en-US" sz="1500" dirty="0">
                <a:latin typeface="Cambria" pitchFamily="18" charset="0"/>
              </a:rPr>
              <a:t> </a:t>
            </a:r>
            <a:r>
              <a:rPr lang="en-US" sz="1500" dirty="0" err="1">
                <a:latin typeface="Cambria" pitchFamily="18" charset="0"/>
              </a:rPr>
              <a:t>pokok</a:t>
            </a:r>
            <a:r>
              <a:rPr lang="en-US" sz="1500" dirty="0">
                <a:latin typeface="Cambria" pitchFamily="18" charset="0"/>
              </a:rPr>
              <a:t> </a:t>
            </a:r>
            <a:r>
              <a:rPr lang="en-US" sz="1500" dirty="0" err="1">
                <a:latin typeface="Cambria" pitchFamily="18" charset="0"/>
              </a:rPr>
              <a:t>menyelenggarakan</a:t>
            </a:r>
            <a:r>
              <a:rPr lang="en-US" sz="1500" dirty="0">
                <a:latin typeface="Cambria" pitchFamily="18" charset="0"/>
              </a:rPr>
              <a:t> </a:t>
            </a:r>
            <a:r>
              <a:rPr lang="en-US" sz="1500" dirty="0" err="1">
                <a:latin typeface="Cambria" pitchFamily="18" charset="0"/>
              </a:rPr>
              <a:t>urusan</a:t>
            </a:r>
            <a:r>
              <a:rPr lang="en-US" sz="1500" dirty="0">
                <a:latin typeface="Cambria" pitchFamily="18" charset="0"/>
              </a:rPr>
              <a:t> </a:t>
            </a:r>
            <a:r>
              <a:rPr lang="en-US" sz="1500" dirty="0" err="1">
                <a:latin typeface="Cambria" pitchFamily="18" charset="0"/>
              </a:rPr>
              <a:t>pemerintahan</a:t>
            </a:r>
            <a:r>
              <a:rPr lang="en-US" sz="1500" dirty="0">
                <a:latin typeface="Cambria" pitchFamily="18" charset="0"/>
              </a:rPr>
              <a:t>, </a:t>
            </a:r>
            <a:r>
              <a:rPr lang="en-US" sz="1500" dirty="0" err="1">
                <a:latin typeface="Cambria" pitchFamily="18" charset="0"/>
              </a:rPr>
              <a:t>pembangunan</a:t>
            </a:r>
            <a:r>
              <a:rPr lang="en-US" sz="1500" dirty="0">
                <a:latin typeface="Cambria" pitchFamily="18" charset="0"/>
              </a:rPr>
              <a:t> </a:t>
            </a:r>
            <a:r>
              <a:rPr lang="en-US" sz="1500" dirty="0" err="1">
                <a:latin typeface="Cambria" pitchFamily="18" charset="0"/>
              </a:rPr>
              <a:t>dan</a:t>
            </a:r>
            <a:r>
              <a:rPr lang="en-US" sz="1500" dirty="0">
                <a:latin typeface="Cambria" pitchFamily="18" charset="0"/>
              </a:rPr>
              <a:t> </a:t>
            </a:r>
            <a:r>
              <a:rPr lang="en-US" sz="1500" dirty="0" err="1">
                <a:latin typeface="Cambria" pitchFamily="18" charset="0"/>
              </a:rPr>
              <a:t>Masyarakat</a:t>
            </a:r>
            <a:r>
              <a:rPr lang="en-US" sz="1500" dirty="0" smtClean="0">
                <a:latin typeface="Cambria" pitchFamily="18" charset="0"/>
              </a:rPr>
              <a:t>.</a:t>
            </a:r>
          </a:p>
          <a:p>
            <a:pPr marL="740999" indent="-404336" algn="just">
              <a:lnSpc>
                <a:spcPct val="150000"/>
              </a:lnSpc>
              <a:buAutoNum type="alphaLcPeriod"/>
            </a:pPr>
            <a:r>
              <a:rPr lang="en-US" b="1" dirty="0" err="1" smtClean="0">
                <a:latin typeface="Cambria" pitchFamily="18" charset="0"/>
              </a:rPr>
              <a:t>Urusan</a:t>
            </a:r>
            <a:r>
              <a:rPr lang="en-US" b="1" dirty="0" smtClean="0">
                <a:latin typeface="Cambria" pitchFamily="18" charset="0"/>
              </a:rPr>
              <a:t> </a:t>
            </a:r>
            <a:r>
              <a:rPr lang="en-US" b="1" dirty="0" err="1">
                <a:latin typeface="Cambria" pitchFamily="18" charset="0"/>
              </a:rPr>
              <a:t>Pemerintahan</a:t>
            </a:r>
            <a:r>
              <a:rPr lang="en-US" dirty="0">
                <a:latin typeface="Cambria" pitchFamily="18" charset="0"/>
              </a:rPr>
              <a:t>          </a:t>
            </a:r>
            <a:endParaRPr lang="en-US" dirty="0" smtClean="0">
              <a:latin typeface="Cambria" pitchFamily="18" charset="0"/>
            </a:endParaRPr>
          </a:p>
          <a:p>
            <a:pPr marL="1160561" indent="-404336" algn="just">
              <a:lnSpc>
                <a:spcPct val="150000"/>
              </a:lnSpc>
            </a:pPr>
            <a:r>
              <a:rPr lang="en-US" dirty="0" smtClean="0">
                <a:latin typeface="Cambria" pitchFamily="18" charset="0"/>
              </a:rPr>
              <a:t>  </a:t>
            </a:r>
            <a:r>
              <a:rPr lang="en-US" sz="1500" dirty="0" err="1" smtClean="0">
                <a:latin typeface="Cambria" pitchFamily="18" charset="0"/>
              </a:rPr>
              <a:t>Melaksanakan</a:t>
            </a:r>
            <a:r>
              <a:rPr lang="en-US" sz="1500" dirty="0" smtClean="0">
                <a:latin typeface="Cambria" pitchFamily="18" charset="0"/>
              </a:rPr>
              <a:t> </a:t>
            </a:r>
            <a:r>
              <a:rPr lang="en-US" sz="1500" dirty="0" err="1">
                <a:latin typeface="Cambria" pitchFamily="18" charset="0"/>
              </a:rPr>
              <a:t>kegiatan</a:t>
            </a:r>
            <a:r>
              <a:rPr lang="en-US" sz="1500" dirty="0">
                <a:latin typeface="Cambria" pitchFamily="18" charset="0"/>
              </a:rPr>
              <a:t> </a:t>
            </a:r>
            <a:r>
              <a:rPr lang="en-US" sz="1500" dirty="0" err="1">
                <a:latin typeface="Cambria" pitchFamily="18" charset="0"/>
              </a:rPr>
              <a:t>administrasi</a:t>
            </a:r>
            <a:r>
              <a:rPr lang="en-US" sz="1500" dirty="0">
                <a:latin typeface="Cambria" pitchFamily="18" charset="0"/>
              </a:rPr>
              <a:t> </a:t>
            </a:r>
            <a:r>
              <a:rPr lang="en-US" sz="1500" dirty="0" err="1" smtClean="0">
                <a:latin typeface="Cambria" pitchFamily="18" charset="0"/>
              </a:rPr>
              <a:t>Sesuai</a:t>
            </a:r>
            <a:r>
              <a:rPr lang="en-US" sz="1500" dirty="0" smtClean="0">
                <a:latin typeface="Cambria" pitchFamily="18" charset="0"/>
              </a:rPr>
              <a:t> </a:t>
            </a:r>
            <a:r>
              <a:rPr lang="en-US" sz="1500" dirty="0" err="1">
                <a:latin typeface="Cambria" pitchFamily="18" charset="0"/>
              </a:rPr>
              <a:t>dengan</a:t>
            </a:r>
            <a:r>
              <a:rPr lang="en-US" sz="1500" dirty="0">
                <a:latin typeface="Cambria" pitchFamily="18" charset="0"/>
              </a:rPr>
              <a:t> </a:t>
            </a:r>
            <a:r>
              <a:rPr lang="en-US" sz="1500" dirty="0" err="1">
                <a:latin typeface="Cambria" pitchFamily="18" charset="0"/>
              </a:rPr>
              <a:t>Tugas</a:t>
            </a:r>
            <a:r>
              <a:rPr lang="en-US" sz="1500" dirty="0">
                <a:latin typeface="Cambria" pitchFamily="18" charset="0"/>
              </a:rPr>
              <a:t> </a:t>
            </a:r>
            <a:r>
              <a:rPr lang="en-US" sz="1500" dirty="0" err="1">
                <a:latin typeface="Cambria" pitchFamily="18" charset="0"/>
              </a:rPr>
              <a:t>Pokok</a:t>
            </a:r>
            <a:r>
              <a:rPr lang="en-US" sz="1500" dirty="0">
                <a:latin typeface="Cambria" pitchFamily="18" charset="0"/>
              </a:rPr>
              <a:t> </a:t>
            </a:r>
            <a:r>
              <a:rPr lang="en-US" sz="1500" dirty="0" err="1">
                <a:latin typeface="Cambria" pitchFamily="18" charset="0"/>
              </a:rPr>
              <a:t>dan</a:t>
            </a:r>
            <a:r>
              <a:rPr lang="en-US" sz="1500" dirty="0">
                <a:latin typeface="Cambria" pitchFamily="18" charset="0"/>
              </a:rPr>
              <a:t> </a:t>
            </a:r>
            <a:r>
              <a:rPr lang="en-US" sz="1500" dirty="0" err="1">
                <a:latin typeface="Cambria" pitchFamily="18" charset="0"/>
              </a:rPr>
              <a:t>fungsi</a:t>
            </a:r>
            <a:r>
              <a:rPr lang="en-US" sz="1500" dirty="0">
                <a:latin typeface="Cambria" pitchFamily="18" charset="0"/>
              </a:rPr>
              <a:t>  </a:t>
            </a:r>
            <a:r>
              <a:rPr lang="en-US" sz="1500" dirty="0" err="1">
                <a:latin typeface="Cambria" pitchFamily="18" charset="0"/>
              </a:rPr>
              <a:t>seperti</a:t>
            </a:r>
            <a:r>
              <a:rPr lang="en-US" sz="1500" dirty="0">
                <a:latin typeface="Cambria" pitchFamily="18" charset="0"/>
              </a:rPr>
              <a:t> </a:t>
            </a:r>
          </a:p>
          <a:p>
            <a:pPr marL="1160561" lvl="3" indent="-404336" algn="just" defTabSz="950640">
              <a:lnSpc>
                <a:spcPct val="150000"/>
              </a:lnSpc>
              <a:buFont typeface="+mj-lt"/>
              <a:buAutoNum type="arabicPeriod"/>
            </a:pPr>
            <a:r>
              <a:rPr lang="en-US" sz="1500" dirty="0" err="1">
                <a:latin typeface="Cambria" pitchFamily="18" charset="0"/>
              </a:rPr>
              <a:t>Pengisian</a:t>
            </a:r>
            <a:r>
              <a:rPr lang="en-US" sz="1500" dirty="0">
                <a:latin typeface="Cambria" pitchFamily="18" charset="0"/>
              </a:rPr>
              <a:t> </a:t>
            </a:r>
            <a:r>
              <a:rPr lang="en-US" sz="1500" dirty="0" smtClean="0">
                <a:latin typeface="Cambria" pitchFamily="18" charset="0"/>
              </a:rPr>
              <a:t>data </a:t>
            </a:r>
            <a:r>
              <a:rPr lang="en-US" sz="1500" dirty="0" err="1">
                <a:latin typeface="Cambria" pitchFamily="18" charset="0"/>
              </a:rPr>
              <a:t>perencanaan</a:t>
            </a:r>
            <a:r>
              <a:rPr lang="en-US" sz="1500" dirty="0">
                <a:latin typeface="Cambria" pitchFamily="18" charset="0"/>
              </a:rPr>
              <a:t> </a:t>
            </a:r>
            <a:r>
              <a:rPr lang="en-US" sz="1500" dirty="0" err="1">
                <a:latin typeface="Cambria" pitchFamily="18" charset="0"/>
              </a:rPr>
              <a:t>dan</a:t>
            </a:r>
            <a:r>
              <a:rPr lang="en-US" sz="1500" dirty="0">
                <a:latin typeface="Cambria" pitchFamily="18" charset="0"/>
              </a:rPr>
              <a:t> </a:t>
            </a:r>
            <a:r>
              <a:rPr lang="en-US" sz="1500" dirty="0" err="1">
                <a:latin typeface="Cambria" pitchFamily="18" charset="0"/>
              </a:rPr>
              <a:t>pelaksanaan</a:t>
            </a:r>
            <a:r>
              <a:rPr lang="en-US" sz="1500" dirty="0">
                <a:latin typeface="Cambria" pitchFamily="18" charset="0"/>
              </a:rPr>
              <a:t> program/</a:t>
            </a:r>
            <a:r>
              <a:rPr lang="en-US" sz="1500" dirty="0" err="1">
                <a:latin typeface="Cambria" pitchFamily="18" charset="0"/>
              </a:rPr>
              <a:t>kegiatan</a:t>
            </a:r>
            <a:r>
              <a:rPr lang="en-US" sz="1500" dirty="0">
                <a:latin typeface="Cambria" pitchFamily="18" charset="0"/>
              </a:rPr>
              <a:t> </a:t>
            </a:r>
            <a:r>
              <a:rPr lang="en-US" sz="1500" dirty="0" err="1">
                <a:latin typeface="Cambria" pitchFamily="18" charset="0"/>
              </a:rPr>
              <a:t>serta</a:t>
            </a:r>
            <a:r>
              <a:rPr lang="en-US" sz="1500" dirty="0">
                <a:latin typeface="Cambria" pitchFamily="18" charset="0"/>
              </a:rPr>
              <a:t> </a:t>
            </a:r>
            <a:r>
              <a:rPr lang="en-US" sz="1500" dirty="0" err="1">
                <a:latin typeface="Cambria" pitchFamily="18" charset="0"/>
              </a:rPr>
              <a:t>pegelolaan</a:t>
            </a:r>
            <a:r>
              <a:rPr lang="en-US" sz="1500" dirty="0">
                <a:latin typeface="Cambria" pitchFamily="18" charset="0"/>
              </a:rPr>
              <a:t> </a:t>
            </a:r>
          </a:p>
          <a:p>
            <a:pPr marL="1160561" lvl="3" indent="-404336" algn="just" defTabSz="950640">
              <a:lnSpc>
                <a:spcPct val="150000"/>
              </a:lnSpc>
              <a:buFont typeface="+mj-lt"/>
              <a:buAutoNum type="arabicPeriod"/>
            </a:pPr>
            <a:r>
              <a:rPr lang="en-US" sz="1500" dirty="0" err="1">
                <a:latin typeface="Cambria" pitchFamily="18" charset="0"/>
              </a:rPr>
              <a:t>Surat</a:t>
            </a:r>
            <a:r>
              <a:rPr lang="en-US" sz="1500" dirty="0">
                <a:latin typeface="Cambria" pitchFamily="18" charset="0"/>
              </a:rPr>
              <a:t> </a:t>
            </a:r>
            <a:r>
              <a:rPr lang="en-US" sz="1500" dirty="0" err="1">
                <a:latin typeface="Cambria" pitchFamily="18" charset="0"/>
              </a:rPr>
              <a:t>masuk</a:t>
            </a:r>
            <a:r>
              <a:rPr lang="en-US" sz="1500" dirty="0">
                <a:latin typeface="Cambria" pitchFamily="18" charset="0"/>
              </a:rPr>
              <a:t> </a:t>
            </a:r>
            <a:r>
              <a:rPr lang="en-US" sz="1500" dirty="0" err="1">
                <a:latin typeface="Cambria" pitchFamily="18" charset="0"/>
              </a:rPr>
              <a:t>dan</a:t>
            </a:r>
            <a:r>
              <a:rPr lang="en-US" sz="1500" dirty="0">
                <a:latin typeface="Cambria" pitchFamily="18" charset="0"/>
              </a:rPr>
              <a:t> </a:t>
            </a:r>
            <a:r>
              <a:rPr lang="en-US" sz="1500" dirty="0" err="1">
                <a:latin typeface="Cambria" pitchFamily="18" charset="0"/>
              </a:rPr>
              <a:t>surat</a:t>
            </a:r>
            <a:r>
              <a:rPr lang="en-US" sz="1500" dirty="0">
                <a:latin typeface="Cambria" pitchFamily="18" charset="0"/>
              </a:rPr>
              <a:t> </a:t>
            </a:r>
            <a:r>
              <a:rPr lang="en-US" sz="1500" dirty="0" err="1">
                <a:latin typeface="Cambria" pitchFamily="18" charset="0"/>
              </a:rPr>
              <a:t>keluar</a:t>
            </a:r>
            <a:r>
              <a:rPr lang="en-US" sz="1500" dirty="0">
                <a:latin typeface="Cambria" pitchFamily="18" charset="0"/>
              </a:rPr>
              <a:t>.</a:t>
            </a:r>
          </a:p>
          <a:p>
            <a:pPr marL="1160561" lvl="3" indent="-404336" algn="just" defTabSz="950640">
              <a:lnSpc>
                <a:spcPct val="150000"/>
              </a:lnSpc>
              <a:buFont typeface="+mj-lt"/>
              <a:buAutoNum type="arabicPeriod"/>
            </a:pPr>
            <a:r>
              <a:rPr lang="en-US" sz="1500" dirty="0" err="1">
                <a:latin typeface="Cambria" pitchFamily="18" charset="0"/>
              </a:rPr>
              <a:t>pelayanan</a:t>
            </a:r>
            <a:r>
              <a:rPr lang="en-US" sz="1500" dirty="0">
                <a:latin typeface="Cambria" pitchFamily="18" charset="0"/>
              </a:rPr>
              <a:t>/</a:t>
            </a:r>
            <a:r>
              <a:rPr lang="en-US" sz="1500" dirty="0" err="1">
                <a:latin typeface="Cambria" pitchFamily="18" charset="0"/>
              </a:rPr>
              <a:t>pengaturan</a:t>
            </a:r>
            <a:r>
              <a:rPr lang="en-US" sz="1500" dirty="0">
                <a:latin typeface="Cambria" pitchFamily="18" charset="0"/>
              </a:rPr>
              <a:t> </a:t>
            </a:r>
            <a:r>
              <a:rPr lang="en-US" sz="1500" dirty="0" err="1">
                <a:latin typeface="Cambria" pitchFamily="18" charset="0"/>
              </a:rPr>
              <a:t>kehidupan</a:t>
            </a:r>
            <a:r>
              <a:rPr lang="en-US" sz="1500" dirty="0">
                <a:latin typeface="Cambria" pitchFamily="18" charset="0"/>
              </a:rPr>
              <a:t> </a:t>
            </a:r>
            <a:r>
              <a:rPr lang="en-US" sz="1500" dirty="0" err="1">
                <a:latin typeface="Cambria" pitchFamily="18" charset="0"/>
              </a:rPr>
              <a:t>masyarakat</a:t>
            </a:r>
            <a:r>
              <a:rPr lang="en-US" sz="1500" dirty="0">
                <a:latin typeface="Cambria" pitchFamily="18" charset="0"/>
              </a:rPr>
              <a:t> </a:t>
            </a:r>
            <a:r>
              <a:rPr lang="en-US" sz="1500" dirty="0" err="1" smtClean="0">
                <a:latin typeface="Cambria" pitchFamily="18" charset="0"/>
              </a:rPr>
              <a:t>seperti</a:t>
            </a:r>
            <a:r>
              <a:rPr lang="en-US" sz="1500" dirty="0">
                <a:latin typeface="Cambria" pitchFamily="18" charset="0"/>
              </a:rPr>
              <a:t> </a:t>
            </a:r>
            <a:r>
              <a:rPr lang="en-US" sz="1500" dirty="0" err="1" smtClean="0">
                <a:latin typeface="Cambria" pitchFamily="18" charset="0"/>
              </a:rPr>
              <a:t>pemberian</a:t>
            </a:r>
            <a:r>
              <a:rPr lang="en-US" sz="1500" dirty="0" smtClean="0">
                <a:latin typeface="Cambria" pitchFamily="18" charset="0"/>
              </a:rPr>
              <a:t> </a:t>
            </a:r>
            <a:r>
              <a:rPr lang="en-US" sz="1500" dirty="0" err="1">
                <a:latin typeface="Cambria" pitchFamily="18" charset="0"/>
              </a:rPr>
              <a:t>surat</a:t>
            </a:r>
            <a:r>
              <a:rPr lang="en-US" sz="1500" dirty="0">
                <a:latin typeface="Cambria" pitchFamily="18" charset="0"/>
              </a:rPr>
              <a:t> </a:t>
            </a:r>
            <a:r>
              <a:rPr lang="en-US" sz="1500" dirty="0" err="1">
                <a:latin typeface="Cambria" pitchFamily="18" charset="0"/>
              </a:rPr>
              <a:t>keterangan</a:t>
            </a:r>
            <a:r>
              <a:rPr lang="en-US" sz="1500" dirty="0">
                <a:latin typeface="Cambria" pitchFamily="18" charset="0"/>
              </a:rPr>
              <a:t> </a:t>
            </a:r>
            <a:r>
              <a:rPr lang="en-US" sz="1500" dirty="0" smtClean="0">
                <a:latin typeface="Cambria" pitchFamily="18" charset="0"/>
              </a:rPr>
              <a:t>(</a:t>
            </a:r>
            <a:r>
              <a:rPr lang="en-US" sz="1500" dirty="0" err="1" smtClean="0">
                <a:latin typeface="Cambria" pitchFamily="18" charset="0"/>
              </a:rPr>
              <a:t>Keterangan</a:t>
            </a:r>
            <a:r>
              <a:rPr lang="en-US" sz="1500" dirty="0" smtClean="0">
                <a:latin typeface="Cambria" pitchFamily="18" charset="0"/>
              </a:rPr>
              <a:t> </a:t>
            </a:r>
            <a:r>
              <a:rPr lang="en-US" sz="1500" dirty="0" err="1" smtClean="0">
                <a:latin typeface="Cambria" pitchFamily="18" charset="0"/>
              </a:rPr>
              <a:t>Tempat</a:t>
            </a:r>
            <a:r>
              <a:rPr lang="en-US" sz="1500" dirty="0" smtClean="0">
                <a:latin typeface="Cambria" pitchFamily="18" charset="0"/>
              </a:rPr>
              <a:t> </a:t>
            </a:r>
            <a:r>
              <a:rPr lang="en-US" sz="1500" dirty="0" err="1" smtClean="0">
                <a:latin typeface="Cambria" pitchFamily="18" charset="0"/>
              </a:rPr>
              <a:t>tinggal</a:t>
            </a:r>
            <a:r>
              <a:rPr lang="en-US" sz="1500" dirty="0" smtClean="0">
                <a:latin typeface="Cambria" pitchFamily="18" charset="0"/>
              </a:rPr>
              <a:t>, Proses </a:t>
            </a:r>
            <a:r>
              <a:rPr lang="en-US" sz="1500" dirty="0" err="1" smtClean="0">
                <a:latin typeface="Cambria" pitchFamily="18" charset="0"/>
              </a:rPr>
              <a:t>pengurusan</a:t>
            </a:r>
            <a:r>
              <a:rPr lang="en-US" sz="1500" dirty="0" smtClean="0">
                <a:latin typeface="Cambria" pitchFamily="18" charset="0"/>
              </a:rPr>
              <a:t> KTP, </a:t>
            </a:r>
            <a:r>
              <a:rPr lang="en-US" sz="1500" dirty="0" err="1" smtClean="0">
                <a:latin typeface="Cambria" pitchFamily="18" charset="0"/>
              </a:rPr>
              <a:t>Kartu</a:t>
            </a:r>
            <a:r>
              <a:rPr lang="en-US" sz="1500" dirty="0" smtClean="0">
                <a:latin typeface="Cambria" pitchFamily="18" charset="0"/>
              </a:rPr>
              <a:t> </a:t>
            </a:r>
            <a:r>
              <a:rPr lang="en-US" sz="1500" dirty="0" err="1" smtClean="0">
                <a:latin typeface="Cambria" pitchFamily="18" charset="0"/>
              </a:rPr>
              <a:t>Keluarga</a:t>
            </a:r>
            <a:r>
              <a:rPr lang="en-US" sz="1500" dirty="0" smtClean="0">
                <a:latin typeface="Cambria" pitchFamily="18" charset="0"/>
              </a:rPr>
              <a:t>, Tanah </a:t>
            </a:r>
            <a:r>
              <a:rPr lang="en-US" sz="1500" dirty="0" err="1" smtClean="0">
                <a:latin typeface="Cambria" pitchFamily="18" charset="0"/>
              </a:rPr>
              <a:t>dll</a:t>
            </a:r>
            <a:r>
              <a:rPr lang="en-US" sz="1500" dirty="0" smtClean="0">
                <a:latin typeface="Cambria" pitchFamily="18" charset="0"/>
              </a:rPr>
              <a:t>)</a:t>
            </a:r>
            <a:endParaRPr lang="en-US" sz="1500" b="1" dirty="0" smtClean="0">
              <a:latin typeface="Cambria" pitchFamily="18" charset="0"/>
            </a:endParaRPr>
          </a:p>
          <a:p>
            <a:pPr marL="739308" lvl="1" indent="-402643" algn="just">
              <a:lnSpc>
                <a:spcPct val="150000"/>
              </a:lnSpc>
              <a:buAutoNum type="alphaLcPeriod" startAt="2"/>
            </a:pPr>
            <a:r>
              <a:rPr lang="en-US" b="1" dirty="0" err="1" smtClean="0">
                <a:latin typeface="Cambria" pitchFamily="18" charset="0"/>
              </a:rPr>
              <a:t>Urusan</a:t>
            </a:r>
            <a:r>
              <a:rPr lang="en-US" b="1" dirty="0" smtClean="0">
                <a:latin typeface="Cambria" pitchFamily="18" charset="0"/>
              </a:rPr>
              <a:t> Pembangunan</a:t>
            </a:r>
          </a:p>
          <a:p>
            <a:pPr marL="1160561" lvl="1" indent="-404336" algn="just">
              <a:lnSpc>
                <a:spcPct val="150000"/>
              </a:lnSpc>
              <a:buFont typeface="+mj-lt"/>
              <a:buAutoNum type="arabicPeriod"/>
            </a:pPr>
            <a:r>
              <a:rPr lang="en-US" sz="1500" dirty="0" err="1" smtClean="0">
                <a:latin typeface="Cambria" pitchFamily="18" charset="0"/>
              </a:rPr>
              <a:t>Pemberdayaan</a:t>
            </a:r>
            <a:r>
              <a:rPr lang="en-US" sz="1500" dirty="0" smtClean="0">
                <a:latin typeface="Cambria" pitchFamily="18" charset="0"/>
              </a:rPr>
              <a:t> </a:t>
            </a:r>
            <a:r>
              <a:rPr lang="en-US" sz="1500" dirty="0" err="1">
                <a:latin typeface="Cambria" pitchFamily="18" charset="0"/>
              </a:rPr>
              <a:t>masyarakat</a:t>
            </a:r>
            <a:r>
              <a:rPr lang="en-US" sz="1500" dirty="0">
                <a:latin typeface="Cambria" pitchFamily="18" charset="0"/>
              </a:rPr>
              <a:t> </a:t>
            </a:r>
            <a:r>
              <a:rPr lang="en-US" sz="1500" dirty="0" err="1">
                <a:latin typeface="Cambria" pitchFamily="18" charset="0"/>
              </a:rPr>
              <a:t>dalam</a:t>
            </a:r>
            <a:r>
              <a:rPr lang="en-US" sz="1500" dirty="0">
                <a:latin typeface="Cambria" pitchFamily="18" charset="0"/>
              </a:rPr>
              <a:t> proses </a:t>
            </a:r>
            <a:r>
              <a:rPr lang="en-US" sz="1500" dirty="0" err="1">
                <a:latin typeface="Cambria" pitchFamily="18" charset="0"/>
              </a:rPr>
              <a:t>perencanaan</a:t>
            </a:r>
            <a:r>
              <a:rPr lang="en-US" sz="1500" dirty="0">
                <a:latin typeface="Cambria" pitchFamily="18" charset="0"/>
              </a:rPr>
              <a:t> </a:t>
            </a:r>
            <a:r>
              <a:rPr lang="en-US" sz="1500" dirty="0" err="1" smtClean="0">
                <a:latin typeface="Cambria" pitchFamily="18" charset="0"/>
              </a:rPr>
              <a:t>pembangunan</a:t>
            </a:r>
            <a:r>
              <a:rPr lang="en-US" sz="1500" dirty="0" smtClean="0">
                <a:latin typeface="Cambria" pitchFamily="18" charset="0"/>
              </a:rPr>
              <a:t> </a:t>
            </a:r>
            <a:r>
              <a:rPr lang="en-US" sz="1500" dirty="0" err="1">
                <a:latin typeface="Cambria" pitchFamily="18" charset="0"/>
              </a:rPr>
              <a:t>melalui</a:t>
            </a:r>
            <a:r>
              <a:rPr lang="en-US" sz="1500" dirty="0">
                <a:latin typeface="Cambria" pitchFamily="18" charset="0"/>
              </a:rPr>
              <a:t> Forum </a:t>
            </a:r>
            <a:r>
              <a:rPr lang="en-US" sz="1500" dirty="0" err="1" smtClean="0">
                <a:latin typeface="Cambria" pitchFamily="18" charset="0"/>
              </a:rPr>
              <a:t>Musrenbang</a:t>
            </a:r>
            <a:r>
              <a:rPr lang="en-US" sz="1500" dirty="0">
                <a:latin typeface="Cambria" pitchFamily="18" charset="0"/>
              </a:rPr>
              <a:t>.</a:t>
            </a:r>
          </a:p>
          <a:p>
            <a:pPr marL="1160561" lvl="1" indent="-404336" algn="just">
              <a:lnSpc>
                <a:spcPct val="150000"/>
              </a:lnSpc>
              <a:buFont typeface="+mj-lt"/>
              <a:buAutoNum type="arabicPeriod"/>
            </a:pPr>
            <a:r>
              <a:rPr lang="en-US" sz="1500" dirty="0" err="1">
                <a:latin typeface="Cambria" pitchFamily="18" charset="0"/>
              </a:rPr>
              <a:t>Bekerja</a:t>
            </a:r>
            <a:r>
              <a:rPr lang="en-US" sz="1500" dirty="0">
                <a:latin typeface="Cambria" pitchFamily="18" charset="0"/>
              </a:rPr>
              <a:t>  </a:t>
            </a:r>
            <a:r>
              <a:rPr lang="en-US" sz="1500" dirty="0" err="1">
                <a:latin typeface="Cambria" pitchFamily="18" charset="0"/>
              </a:rPr>
              <a:t>sama</a:t>
            </a:r>
            <a:r>
              <a:rPr lang="en-US" sz="1500" dirty="0">
                <a:latin typeface="Cambria" pitchFamily="18" charset="0"/>
              </a:rPr>
              <a:t>  </a:t>
            </a:r>
            <a:r>
              <a:rPr lang="en-US" sz="1500" dirty="0" err="1">
                <a:latin typeface="Cambria" pitchFamily="18" charset="0"/>
              </a:rPr>
              <a:t>dengan</a:t>
            </a:r>
            <a:r>
              <a:rPr lang="en-US" sz="1500" dirty="0">
                <a:latin typeface="Cambria" pitchFamily="18" charset="0"/>
              </a:rPr>
              <a:t>  </a:t>
            </a:r>
            <a:r>
              <a:rPr lang="en-US" sz="1500" dirty="0" err="1">
                <a:latin typeface="Cambria" pitchFamily="18" charset="0"/>
              </a:rPr>
              <a:t>warga</a:t>
            </a:r>
            <a:r>
              <a:rPr lang="en-US" sz="1500" dirty="0">
                <a:latin typeface="Cambria" pitchFamily="18" charset="0"/>
              </a:rPr>
              <a:t> </a:t>
            </a:r>
            <a:r>
              <a:rPr lang="en-US" sz="1500" dirty="0" err="1">
                <a:latin typeface="Cambria" pitchFamily="18" charset="0"/>
              </a:rPr>
              <a:t>dalam</a:t>
            </a:r>
            <a:r>
              <a:rPr lang="en-US" sz="1500" dirty="0">
                <a:latin typeface="Cambria" pitchFamily="18" charset="0"/>
              </a:rPr>
              <a:t> </a:t>
            </a:r>
            <a:r>
              <a:rPr lang="en-US" sz="1500" dirty="0" err="1">
                <a:latin typeface="Cambria" pitchFamily="18" charset="0"/>
              </a:rPr>
              <a:t>melaksanakan</a:t>
            </a:r>
            <a:r>
              <a:rPr lang="en-US" sz="1500" dirty="0">
                <a:latin typeface="Cambria" pitchFamily="18" charset="0"/>
              </a:rPr>
              <a:t> </a:t>
            </a:r>
            <a:r>
              <a:rPr lang="en-US" sz="1500" dirty="0" err="1">
                <a:latin typeface="Cambria" pitchFamily="18" charset="0"/>
              </a:rPr>
              <a:t>pembangunan</a:t>
            </a:r>
            <a:r>
              <a:rPr lang="en-US" sz="1500" dirty="0">
                <a:latin typeface="Cambria" pitchFamily="18" charset="0"/>
              </a:rPr>
              <a:t>, </a:t>
            </a:r>
            <a:r>
              <a:rPr lang="en-US" sz="1500" dirty="0" err="1">
                <a:latin typeface="Cambria" pitchFamily="18" charset="0"/>
              </a:rPr>
              <a:t>pembenahan</a:t>
            </a:r>
            <a:r>
              <a:rPr lang="en-US" sz="1500" dirty="0">
                <a:latin typeface="Cambria" pitchFamily="18" charset="0"/>
              </a:rPr>
              <a:t> </a:t>
            </a:r>
            <a:r>
              <a:rPr lang="en-US" sz="1500" dirty="0" err="1">
                <a:latin typeface="Cambria" pitchFamily="18" charset="0"/>
              </a:rPr>
              <a:t>dan</a:t>
            </a:r>
            <a:r>
              <a:rPr lang="en-US" sz="1500" dirty="0">
                <a:latin typeface="Cambria" pitchFamily="18" charset="0"/>
              </a:rPr>
              <a:t>  </a:t>
            </a:r>
            <a:r>
              <a:rPr lang="en-US" sz="1500" dirty="0" err="1">
                <a:latin typeface="Cambria" pitchFamily="18" charset="0"/>
              </a:rPr>
              <a:t>pemeliharaan</a:t>
            </a:r>
            <a:r>
              <a:rPr lang="en-US" sz="1500" dirty="0">
                <a:latin typeface="Cambria" pitchFamily="18" charset="0"/>
              </a:rPr>
              <a:t> </a:t>
            </a:r>
            <a:r>
              <a:rPr lang="en-US" sz="1500" dirty="0" err="1">
                <a:latin typeface="Cambria" pitchFamily="18" charset="0"/>
              </a:rPr>
              <a:t>f</a:t>
            </a:r>
            <a:r>
              <a:rPr lang="en-US" sz="1500" dirty="0" err="1" smtClean="0">
                <a:latin typeface="Cambria" pitchFamily="18" charset="0"/>
              </a:rPr>
              <a:t>asilitas</a:t>
            </a:r>
            <a:r>
              <a:rPr lang="en-US" sz="1500" dirty="0" smtClean="0">
                <a:latin typeface="Cambria" pitchFamily="18" charset="0"/>
              </a:rPr>
              <a:t> </a:t>
            </a:r>
            <a:r>
              <a:rPr lang="en-US" sz="1500" dirty="0" err="1">
                <a:latin typeface="Cambria" pitchFamily="18" charset="0"/>
              </a:rPr>
              <a:t>umum</a:t>
            </a:r>
            <a:r>
              <a:rPr lang="en-US" sz="1500" dirty="0">
                <a:latin typeface="Maiandra GD" pitchFamily="34" charset="0"/>
              </a:rPr>
              <a:t>.</a:t>
            </a:r>
          </a:p>
        </p:txBody>
      </p:sp>
      <p:sp>
        <p:nvSpPr>
          <p:cNvPr id="7" name="Slide Number Placeholder 3"/>
          <p:cNvSpPr>
            <a:spLocks noGrp="1"/>
          </p:cNvSpPr>
          <p:nvPr>
            <p:ph type="sldNum" sz="quarter" idx="12"/>
          </p:nvPr>
        </p:nvSpPr>
        <p:spPr>
          <a:xfrm>
            <a:off x="6934201" y="9144000"/>
            <a:ext cx="457200" cy="838200"/>
          </a:xfrm>
        </p:spPr>
        <p:txBody>
          <a:bodyPr/>
          <a:lstStyle/>
          <a:p>
            <a:fld id="{8DFBCBCA-75C9-4BD8-8C27-33BD4C35F67E}" type="slidenum">
              <a:rPr lang="en-US" sz="2200" b="1">
                <a:solidFill>
                  <a:schemeClr val="bg1"/>
                </a:solidFill>
                <a:latin typeface="Papyrus" pitchFamily="66" charset="0"/>
                <a:ea typeface="BatangChe" pitchFamily="49" charset="-127"/>
              </a:rPr>
              <a:pPr/>
              <a:t>19</a:t>
            </a:fld>
            <a:endParaRPr lang="en-US" sz="2200" b="1" dirty="0">
              <a:solidFill>
                <a:schemeClr val="bg1"/>
              </a:solidFill>
              <a:latin typeface="Papyrus" pitchFamily="66" charset="0"/>
              <a:ea typeface="BatangChe" pitchFamily="49" charset="-127"/>
            </a:endParaRPr>
          </a:p>
        </p:txBody>
      </p:sp>
      <p:sp>
        <p:nvSpPr>
          <p:cNvPr id="9" name="Footer Placeholder 2"/>
          <p:cNvSpPr txBox="1">
            <a:spLocks/>
          </p:cNvSpPr>
          <p:nvPr/>
        </p:nvSpPr>
        <p:spPr>
          <a:xfrm rot="16200000">
            <a:off x="5702952" y="781009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Tree>
    <p:extLst>
      <p:ext uri="{BB962C8B-B14F-4D97-AF65-F5344CB8AC3E}">
        <p14:creationId xmlns:p14="http://schemas.microsoft.com/office/powerpoint/2010/main" xmlns="" val="17794842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DFBCBCA-75C9-4BD8-8C27-33BD4C35F67E}" type="slidenum">
              <a:rPr lang="en-US" smtClean="0"/>
              <a:pPr/>
              <a:t>2</a:t>
            </a:fld>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58000" y="6629400"/>
            <a:ext cx="862013" cy="29448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4"/>
          <p:cNvSpPr/>
          <p:nvPr/>
        </p:nvSpPr>
        <p:spPr>
          <a:xfrm>
            <a:off x="990600" y="469642"/>
            <a:ext cx="5867400" cy="10064294"/>
          </a:xfrm>
          <a:prstGeom prst="rect">
            <a:avLst/>
          </a:prstGeom>
        </p:spPr>
        <p:txBody>
          <a:bodyPr wrap="square">
            <a:spAutoFit/>
          </a:bodyPr>
          <a:lstStyle/>
          <a:p>
            <a:pPr algn="ctr"/>
            <a:r>
              <a:rPr lang="id-ID" sz="1800" dirty="0">
                <a:latin typeface="Times New Roman" pitchFamily="18" charset="0"/>
                <a:cs typeface="Times New Roman" pitchFamily="18" charset="0"/>
              </a:rPr>
              <a:t>Kata </a:t>
            </a:r>
            <a:r>
              <a:rPr lang="id-ID" sz="1800" dirty="0" smtClean="0">
                <a:latin typeface="Times New Roman" pitchFamily="18" charset="0"/>
                <a:cs typeface="Times New Roman" pitchFamily="18" charset="0"/>
              </a:rPr>
              <a:t>Pengantar</a:t>
            </a:r>
          </a:p>
          <a:p>
            <a:pPr algn="ctr"/>
            <a:endParaRPr lang="id-ID" sz="1800" dirty="0" smtClean="0">
              <a:latin typeface="Times New Roman" pitchFamily="18" charset="0"/>
              <a:cs typeface="Times New Roman" pitchFamily="18" charset="0"/>
            </a:endParaRPr>
          </a:p>
          <a:p>
            <a:pPr algn="ctr"/>
            <a:endParaRPr lang="id-ID" sz="1800" dirty="0">
              <a:latin typeface="Times New Roman" pitchFamily="18" charset="0"/>
              <a:cs typeface="Times New Roman" pitchFamily="18" charset="0"/>
            </a:endParaRPr>
          </a:p>
          <a:p>
            <a:pPr>
              <a:lnSpc>
                <a:spcPct val="150000"/>
              </a:lnSpc>
            </a:pPr>
            <a:r>
              <a:rPr lang="id-ID" sz="1800" dirty="0">
                <a:latin typeface="Times New Roman" pitchFamily="18" charset="0"/>
                <a:cs typeface="Times New Roman" pitchFamily="18" charset="0"/>
              </a:rPr>
              <a:t>Assalamu </a:t>
            </a:r>
            <a:r>
              <a:rPr lang="en-US" sz="1800" dirty="0" smtClean="0">
                <a:latin typeface="Times New Roman" pitchFamily="18" charset="0"/>
                <a:cs typeface="Times New Roman" pitchFamily="18" charset="0"/>
              </a:rPr>
              <a:t>‘</a:t>
            </a:r>
            <a:r>
              <a:rPr lang="id-ID" sz="1800" dirty="0" smtClean="0">
                <a:latin typeface="Times New Roman" pitchFamily="18" charset="0"/>
                <a:cs typeface="Times New Roman" pitchFamily="18" charset="0"/>
              </a:rPr>
              <a:t>Alaikum </a:t>
            </a:r>
            <a:r>
              <a:rPr lang="en-US" sz="1800" dirty="0" err="1" smtClean="0">
                <a:latin typeface="Times New Roman" pitchFamily="18" charset="0"/>
                <a:cs typeface="Times New Roman" pitchFamily="18" charset="0"/>
              </a:rPr>
              <a:t>Warahmatullahi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Wabarakatuh</a:t>
            </a:r>
            <a:endParaRPr lang="id-ID" sz="1800" dirty="0">
              <a:latin typeface="Times New Roman" pitchFamily="18" charset="0"/>
              <a:cs typeface="Times New Roman" pitchFamily="18" charset="0"/>
            </a:endParaRPr>
          </a:p>
          <a:p>
            <a:pPr algn="just" defTabSz="712788">
              <a:lnSpc>
                <a:spcPct val="150000"/>
              </a:lnSpc>
              <a:tabLst>
                <a:tab pos="534988" algn="l"/>
              </a:tabLst>
            </a:pPr>
            <a:r>
              <a:rPr lang="id-ID" sz="1800" dirty="0" smtClean="0">
                <a:latin typeface="Times New Roman" pitchFamily="18" charset="0"/>
                <a:cs typeface="Times New Roman" pitchFamily="18" charset="0"/>
              </a:rPr>
              <a:t>	Dengan </a:t>
            </a:r>
            <a:r>
              <a:rPr lang="id-ID" sz="1800" dirty="0">
                <a:latin typeface="Times New Roman" pitchFamily="18" charset="0"/>
                <a:cs typeface="Times New Roman" pitchFamily="18" charset="0"/>
              </a:rPr>
              <a:t>memanjatkan </a:t>
            </a:r>
            <a:r>
              <a:rPr lang="en-US" sz="1800" dirty="0" smtClean="0">
                <a:latin typeface="Times New Roman" pitchFamily="18" charset="0"/>
                <a:cs typeface="Times New Roman" pitchFamily="18" charset="0"/>
              </a:rPr>
              <a:t>p</a:t>
            </a:r>
            <a:r>
              <a:rPr lang="id-ID" sz="1800" dirty="0" smtClean="0">
                <a:latin typeface="Times New Roman" pitchFamily="18" charset="0"/>
                <a:cs typeface="Times New Roman" pitchFamily="18" charset="0"/>
              </a:rPr>
              <a:t>uji </a:t>
            </a:r>
            <a:r>
              <a:rPr lang="en-US" sz="1800" dirty="0" smtClean="0">
                <a:latin typeface="Times New Roman" pitchFamily="18" charset="0"/>
                <a:cs typeface="Times New Roman" pitchFamily="18" charset="0"/>
              </a:rPr>
              <a:t>s</a:t>
            </a:r>
            <a:r>
              <a:rPr lang="id-ID" sz="1800" dirty="0" smtClean="0">
                <a:latin typeface="Times New Roman" pitchFamily="18" charset="0"/>
                <a:cs typeface="Times New Roman" pitchFamily="18" charset="0"/>
              </a:rPr>
              <a:t>yukur </a:t>
            </a:r>
            <a:r>
              <a:rPr lang="id-ID" sz="1800" dirty="0">
                <a:latin typeface="Times New Roman" pitchFamily="18" charset="0"/>
                <a:cs typeface="Times New Roman" pitchFamily="18" charset="0"/>
              </a:rPr>
              <a:t>kehadirat Allah </a:t>
            </a:r>
            <a:r>
              <a:rPr lang="id-ID" sz="1800" dirty="0" smtClean="0">
                <a:latin typeface="Times New Roman" pitchFamily="18" charset="0"/>
                <a:cs typeface="Times New Roman" pitchFamily="18" charset="0"/>
              </a:rPr>
              <a:t>S</a:t>
            </a:r>
            <a:r>
              <a:rPr lang="en-US" sz="1800" dirty="0" err="1" smtClean="0">
                <a:latin typeface="Times New Roman" pitchFamily="18" charset="0"/>
                <a:cs typeface="Times New Roman" pitchFamily="18" charset="0"/>
              </a:rPr>
              <a:t>ubhanahu</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wata’ala</a:t>
            </a:r>
            <a:r>
              <a:rPr lang="id-ID" sz="1800" dirty="0" smtClean="0">
                <a:latin typeface="Times New Roman" pitchFamily="18" charset="0"/>
                <a:cs typeface="Times New Roman" pitchFamily="18" charset="0"/>
              </a:rPr>
              <a:t>, </a:t>
            </a:r>
            <a:r>
              <a:rPr lang="id-ID" sz="1800" dirty="0">
                <a:latin typeface="Times New Roman" pitchFamily="18" charset="0"/>
                <a:cs typeface="Times New Roman" pitchFamily="18" charset="0"/>
              </a:rPr>
              <a:t>kami dapat kembali menyelesaikan Buku Profil Kelurahan Palupi Tahun </a:t>
            </a:r>
            <a:r>
              <a:rPr lang="id-ID" sz="1800" dirty="0" smtClean="0">
                <a:latin typeface="Times New Roman" pitchFamily="18" charset="0"/>
                <a:cs typeface="Times New Roman" pitchFamily="18" charset="0"/>
              </a:rPr>
              <a:t>202</a:t>
            </a:r>
            <a:r>
              <a:rPr lang="en-US" sz="1800" dirty="0" smtClean="0">
                <a:latin typeface="Times New Roman" pitchFamily="18" charset="0"/>
                <a:cs typeface="Times New Roman" pitchFamily="18" charset="0"/>
              </a:rPr>
              <a:t>3</a:t>
            </a:r>
            <a:r>
              <a:rPr lang="id-ID" sz="1800" dirty="0" smtClean="0">
                <a:latin typeface="Times New Roman" pitchFamily="18" charset="0"/>
                <a:cs typeface="Times New Roman" pitchFamily="18" charset="0"/>
              </a:rPr>
              <a:t> </a:t>
            </a:r>
            <a:r>
              <a:rPr lang="id-ID" sz="1800" dirty="0">
                <a:latin typeface="Times New Roman" pitchFamily="18" charset="0"/>
                <a:cs typeface="Times New Roman" pitchFamily="18" charset="0"/>
              </a:rPr>
              <a:t>( </a:t>
            </a:r>
            <a:r>
              <a:rPr lang="en-US" sz="1800" dirty="0" smtClean="0">
                <a:latin typeface="Times New Roman" pitchFamily="18" charset="0"/>
                <a:cs typeface="Times New Roman" pitchFamily="18" charset="0"/>
              </a:rPr>
              <a:t>k</a:t>
            </a:r>
            <a:r>
              <a:rPr lang="id-ID" sz="1800" dirty="0" smtClean="0">
                <a:latin typeface="Times New Roman" pitchFamily="18" charset="0"/>
                <a:cs typeface="Times New Roman" pitchFamily="18" charset="0"/>
              </a:rPr>
              <a:t>eadaan </a:t>
            </a:r>
            <a:r>
              <a:rPr lang="id-ID" sz="1800" dirty="0">
                <a:latin typeface="Times New Roman" pitchFamily="18" charset="0"/>
                <a:cs typeface="Times New Roman" pitchFamily="18" charset="0"/>
              </a:rPr>
              <a:t>sampai bulan Desember </a:t>
            </a:r>
            <a:r>
              <a:rPr lang="id-ID" sz="1800" dirty="0" smtClean="0">
                <a:latin typeface="Times New Roman" pitchFamily="18" charset="0"/>
                <a:cs typeface="Times New Roman" pitchFamily="18" charset="0"/>
              </a:rPr>
              <a:t>202</a:t>
            </a:r>
            <a:r>
              <a:rPr lang="en-US" sz="1800" dirty="0" smtClean="0">
                <a:latin typeface="Times New Roman" pitchFamily="18" charset="0"/>
                <a:cs typeface="Times New Roman" pitchFamily="18" charset="0"/>
              </a:rPr>
              <a:t>3</a:t>
            </a:r>
            <a:r>
              <a:rPr lang="id-ID" sz="1800" dirty="0" smtClean="0">
                <a:latin typeface="Times New Roman" pitchFamily="18" charset="0"/>
                <a:cs typeface="Times New Roman" pitchFamily="18" charset="0"/>
              </a:rPr>
              <a:t>)</a:t>
            </a:r>
            <a:r>
              <a:rPr lang="en-US" sz="1800" dirty="0" smtClean="0">
                <a:latin typeface="Times New Roman" pitchFamily="18" charset="0"/>
                <a:cs typeface="Times New Roman" pitchFamily="18" charset="0"/>
              </a:rPr>
              <a:t> </a:t>
            </a:r>
            <a:r>
              <a:rPr lang="id-ID" sz="1800" dirty="0" smtClean="0">
                <a:latin typeface="Times New Roman" pitchFamily="18" charset="0"/>
                <a:cs typeface="Times New Roman" pitchFamily="18" charset="0"/>
              </a:rPr>
              <a:t>hal </a:t>
            </a:r>
            <a:r>
              <a:rPr lang="id-ID" sz="1800" dirty="0">
                <a:latin typeface="Times New Roman" pitchFamily="18" charset="0"/>
                <a:cs typeface="Times New Roman" pitchFamily="18" charset="0"/>
              </a:rPr>
              <a:t>ini </a:t>
            </a:r>
            <a:r>
              <a:rPr lang="id-ID" sz="1800" dirty="0" smtClean="0">
                <a:latin typeface="Times New Roman" pitchFamily="18" charset="0"/>
                <a:cs typeface="Times New Roman" pitchFamily="18" charset="0"/>
              </a:rPr>
              <a:t>merupakan </a:t>
            </a:r>
            <a:r>
              <a:rPr lang="id-ID" sz="1800" dirty="0">
                <a:latin typeface="Times New Roman" pitchFamily="18" charset="0"/>
                <a:cs typeface="Times New Roman" pitchFamily="18" charset="0"/>
              </a:rPr>
              <a:t>bagian dari limpahan Rahmat dan Hidayah Allah SWT kepada hambanya yang dhaif.</a:t>
            </a:r>
          </a:p>
          <a:p>
            <a:pPr algn="just" defTabSz="712788">
              <a:lnSpc>
                <a:spcPct val="150000"/>
              </a:lnSpc>
              <a:tabLst>
                <a:tab pos="534988" algn="l"/>
              </a:tabLst>
            </a:pPr>
            <a:r>
              <a:rPr lang="id-ID" sz="1800" dirty="0" smtClean="0">
                <a:latin typeface="Times New Roman" pitchFamily="18" charset="0"/>
                <a:cs typeface="Times New Roman" pitchFamily="18" charset="0"/>
              </a:rPr>
              <a:t>	Profil </a:t>
            </a:r>
            <a:r>
              <a:rPr lang="en-US" sz="1800" dirty="0" err="1" smtClean="0">
                <a:latin typeface="Times New Roman" pitchFamily="18" charset="0"/>
                <a:cs typeface="Times New Roman" pitchFamily="18" charset="0"/>
              </a:rPr>
              <a:t>Kelurahan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merupakan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gambaran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menyeluruh</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tentang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karakter</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kelurahan</a:t>
            </a:r>
            <a:r>
              <a:rPr lang="en-US" sz="1800" dirty="0" smtClean="0">
                <a:latin typeface="Times New Roman" pitchFamily="18" charset="0"/>
                <a:cs typeface="Times New Roman" pitchFamily="18" charset="0"/>
              </a:rPr>
              <a:t> yang </a:t>
            </a:r>
            <a:r>
              <a:rPr lang="en-US" sz="1800" dirty="0" err="1" smtClean="0">
                <a:latin typeface="Times New Roman" pitchFamily="18" charset="0"/>
                <a:cs typeface="Times New Roman" pitchFamily="18" charset="0"/>
              </a:rPr>
              <a:t>meliputi</a:t>
            </a:r>
            <a:r>
              <a:rPr lang="en-US" sz="1800" dirty="0" smtClean="0">
                <a:latin typeface="Times New Roman" pitchFamily="18" charset="0"/>
                <a:cs typeface="Times New Roman" pitchFamily="18" charset="0"/>
              </a:rPr>
              <a:t> data </a:t>
            </a:r>
            <a:r>
              <a:rPr lang="en-US" sz="1800" dirty="0" err="1" smtClean="0">
                <a:latin typeface="Times New Roman" pitchFamily="18" charset="0"/>
                <a:cs typeface="Times New Roman" pitchFamily="18" charset="0"/>
              </a:rPr>
              <a:t>dasar</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keluarga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potensi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sumber</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daya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alam</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sumber</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daya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manusia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kelembagaan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prasarana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dan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sarana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serta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perkembangan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kemajuan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dan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permasalahan</a:t>
            </a:r>
            <a:r>
              <a:rPr lang="en-US" sz="1800" dirty="0" smtClean="0">
                <a:latin typeface="Times New Roman" pitchFamily="18" charset="0"/>
                <a:cs typeface="Times New Roman" pitchFamily="18" charset="0"/>
              </a:rPr>
              <a:t> yang </a:t>
            </a:r>
            <a:r>
              <a:rPr lang="en-US" sz="1800" dirty="0" err="1" smtClean="0">
                <a:latin typeface="Times New Roman" pitchFamily="18" charset="0"/>
                <a:cs typeface="Times New Roman" pitchFamily="18" charset="0"/>
              </a:rPr>
              <a:t>dihadapi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kelurahan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Profil</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kelurahan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terdiri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atas</a:t>
            </a:r>
            <a:r>
              <a:rPr lang="en-US" sz="1800" dirty="0" smtClean="0">
                <a:latin typeface="Times New Roman" pitchFamily="18" charset="0"/>
                <a:cs typeface="Times New Roman" pitchFamily="18" charset="0"/>
              </a:rPr>
              <a:t> data </a:t>
            </a:r>
            <a:r>
              <a:rPr lang="en-US" sz="1800" dirty="0" err="1" smtClean="0">
                <a:latin typeface="Times New Roman" pitchFamily="18" charset="0"/>
                <a:cs typeface="Times New Roman" pitchFamily="18" charset="0"/>
              </a:rPr>
              <a:t>dasar</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keluarga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potensi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kelurahan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dan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tingkat</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perkembangan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kelurahan</a:t>
            </a:r>
            <a:r>
              <a:rPr lang="en-US" sz="1800" dirty="0" smtClean="0">
                <a:latin typeface="Times New Roman" pitchFamily="18" charset="0"/>
                <a:cs typeface="Times New Roman" pitchFamily="18" charset="0"/>
              </a:rPr>
              <a:t>.</a:t>
            </a:r>
          </a:p>
          <a:p>
            <a:pPr algn="just" defTabSz="712788">
              <a:lnSpc>
                <a:spcPct val="150000"/>
              </a:lnSpc>
              <a:tabLst>
                <a:tab pos="534988" algn="l"/>
              </a:tabLst>
            </a:pP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Dalam</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pelaksanaan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penyusunan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Profil</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Kelurahan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dilakukan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dalam</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beberapa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rangkaian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kegiatan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antara</a:t>
            </a:r>
            <a:r>
              <a:rPr lang="en-US" sz="1800" dirty="0" smtClean="0">
                <a:latin typeface="Times New Roman" pitchFamily="18" charset="0"/>
                <a:cs typeface="Times New Roman" pitchFamily="18" charset="0"/>
              </a:rPr>
              <a:t> lain : </a:t>
            </a:r>
          </a:p>
          <a:p>
            <a:pPr marL="342900" indent="-342900" algn="just" defTabSz="712788">
              <a:lnSpc>
                <a:spcPct val="150000"/>
              </a:lnSpc>
              <a:buAutoNum type="arabicPeriod"/>
              <a:tabLst>
                <a:tab pos="534988" algn="l"/>
              </a:tabLst>
            </a:pPr>
            <a:r>
              <a:rPr lang="en-US" sz="1800" dirty="0" err="1" smtClean="0">
                <a:latin typeface="Times New Roman" pitchFamily="18" charset="0"/>
                <a:cs typeface="Times New Roman" pitchFamily="18" charset="0"/>
              </a:rPr>
              <a:t>Penyiapan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instrumen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pengumpulan</a:t>
            </a:r>
            <a:r>
              <a:rPr lang="en-US" sz="1800" dirty="0" smtClean="0">
                <a:latin typeface="Times New Roman" pitchFamily="18" charset="0"/>
                <a:cs typeface="Times New Roman" pitchFamily="18" charset="0"/>
              </a:rPr>
              <a:t> data;</a:t>
            </a:r>
          </a:p>
          <a:p>
            <a:pPr marL="342900" indent="-342900" algn="just" defTabSz="712788">
              <a:lnSpc>
                <a:spcPct val="150000"/>
              </a:lnSpc>
              <a:buAutoNum type="arabicPeriod"/>
              <a:tabLst>
                <a:tab pos="534988" algn="l"/>
              </a:tabLst>
            </a:pPr>
            <a:r>
              <a:rPr lang="en-US" sz="1800" dirty="0" err="1" smtClean="0">
                <a:latin typeface="Times New Roman" pitchFamily="18" charset="0"/>
                <a:cs typeface="Times New Roman" pitchFamily="18" charset="0"/>
              </a:rPr>
              <a:t>Penyiapan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kelompok</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kerja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profil</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kelurahan</a:t>
            </a:r>
            <a:r>
              <a:rPr lang="en-US" sz="1800" dirty="0" smtClean="0">
                <a:latin typeface="Times New Roman" pitchFamily="18" charset="0"/>
                <a:cs typeface="Times New Roman" pitchFamily="18" charset="0"/>
              </a:rPr>
              <a:t>;</a:t>
            </a:r>
          </a:p>
          <a:p>
            <a:pPr marL="342900" indent="-342900" algn="just" defTabSz="712788">
              <a:lnSpc>
                <a:spcPct val="150000"/>
              </a:lnSpc>
              <a:buAutoNum type="arabicPeriod"/>
              <a:tabLst>
                <a:tab pos="534988" algn="l"/>
              </a:tabLst>
            </a:pPr>
            <a:r>
              <a:rPr lang="en-US" sz="1800" dirty="0" err="1" smtClean="0">
                <a:latin typeface="Times New Roman" pitchFamily="18" charset="0"/>
                <a:cs typeface="Times New Roman" pitchFamily="18" charset="0"/>
              </a:rPr>
              <a:t>Pelaksanaan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pengumpulan</a:t>
            </a:r>
            <a:r>
              <a:rPr lang="en-US" sz="1800" dirty="0" smtClean="0">
                <a:latin typeface="Times New Roman" pitchFamily="18" charset="0"/>
                <a:cs typeface="Times New Roman" pitchFamily="18" charset="0"/>
              </a:rPr>
              <a:t> data;</a:t>
            </a:r>
          </a:p>
          <a:p>
            <a:pPr marL="342900" indent="-342900" algn="just" defTabSz="712788">
              <a:lnSpc>
                <a:spcPct val="150000"/>
              </a:lnSpc>
              <a:buAutoNum type="arabicPeriod"/>
              <a:tabLst>
                <a:tab pos="534988" algn="l"/>
              </a:tabLst>
            </a:pPr>
            <a:r>
              <a:rPr lang="en-US" sz="1800" dirty="0" err="1" smtClean="0">
                <a:latin typeface="Times New Roman" pitchFamily="18" charset="0"/>
                <a:cs typeface="Times New Roman" pitchFamily="18" charset="0"/>
              </a:rPr>
              <a:t>Pengolahan</a:t>
            </a:r>
            <a:r>
              <a:rPr lang="en-US" sz="1800" dirty="0" smtClean="0">
                <a:latin typeface="Times New Roman" pitchFamily="18" charset="0"/>
                <a:cs typeface="Times New Roman" pitchFamily="18" charset="0"/>
              </a:rPr>
              <a:t> data;</a:t>
            </a:r>
          </a:p>
          <a:p>
            <a:pPr marL="342900" indent="-342900" algn="just" defTabSz="712788">
              <a:lnSpc>
                <a:spcPct val="150000"/>
              </a:lnSpc>
              <a:buAutoNum type="arabicPeriod"/>
              <a:tabLst>
                <a:tab pos="534988" algn="l"/>
              </a:tabLst>
            </a:pPr>
            <a:r>
              <a:rPr lang="en-US" sz="1800" dirty="0" err="1" smtClean="0">
                <a:latin typeface="Times New Roman" pitchFamily="18" charset="0"/>
                <a:cs typeface="Times New Roman" pitchFamily="18" charset="0"/>
              </a:rPr>
              <a:t>Publikasi</a:t>
            </a:r>
            <a:r>
              <a:rPr lang="en-US" sz="1800" dirty="0" smtClean="0">
                <a:latin typeface="Times New Roman" pitchFamily="18" charset="0"/>
                <a:cs typeface="Times New Roman" pitchFamily="18" charset="0"/>
              </a:rPr>
              <a:t> data </a:t>
            </a:r>
            <a:r>
              <a:rPr lang="en-US" sz="1800" dirty="0" err="1" smtClean="0">
                <a:latin typeface="Times New Roman" pitchFamily="18" charset="0"/>
                <a:cs typeface="Times New Roman" pitchFamily="18" charset="0"/>
              </a:rPr>
              <a:t>profil</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kelurahan</a:t>
            </a:r>
            <a:endParaRPr lang="en-US" sz="1800" dirty="0" smtClean="0">
              <a:latin typeface="Times New Roman" pitchFamily="18" charset="0"/>
              <a:cs typeface="Times New Roman" pitchFamily="18" charset="0"/>
            </a:endParaRPr>
          </a:p>
          <a:p>
            <a:pPr marL="342900" indent="-342900" algn="just" defTabSz="712788">
              <a:lnSpc>
                <a:spcPct val="150000"/>
              </a:lnSpc>
              <a:tabLst>
                <a:tab pos="534988" algn="l"/>
              </a:tabLst>
            </a:pPr>
            <a:r>
              <a:rPr lang="en-US" sz="1800" dirty="0" smtClean="0">
                <a:latin typeface="Times New Roman" pitchFamily="18" charset="0"/>
                <a:cs typeface="Times New Roman" pitchFamily="18" charset="0"/>
              </a:rPr>
              <a:t>		</a:t>
            </a:r>
            <a:endParaRPr lang="id-ID" sz="1800" dirty="0">
              <a:latin typeface="Times New Roman" pitchFamily="18" charset="0"/>
              <a:cs typeface="Times New Roman" pitchFamily="18" charset="0"/>
            </a:endParaRPr>
          </a:p>
        </p:txBody>
      </p:sp>
    </p:spTree>
    <p:extLst>
      <p:ext uri="{BB962C8B-B14F-4D97-AF65-F5344CB8AC3E}">
        <p14:creationId xmlns:p14="http://schemas.microsoft.com/office/powerpoint/2010/main" xmlns="" val="18342599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66800" y="1676400"/>
            <a:ext cx="5791200" cy="6677122"/>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lIns="97447" tIns="48723" rIns="97447" bIns="48723">
            <a:spAutoFit/>
          </a:bodyPr>
          <a:lstStyle/>
          <a:p>
            <a:pPr marL="655216" indent="-356490">
              <a:lnSpc>
                <a:spcPct val="150000"/>
              </a:lnSpc>
              <a:buAutoNum type="alphaLcPeriod" startAt="3"/>
              <a:tabLst>
                <a:tab pos="298726" algn="l"/>
                <a:tab pos="475319" algn="l"/>
              </a:tabLst>
            </a:pPr>
            <a:r>
              <a:rPr lang="en-US" b="1" dirty="0" err="1">
                <a:latin typeface="Cambria" pitchFamily="18" charset="0"/>
                <a:ea typeface="Microsoft JhengHei" pitchFamily="34" charset="-120"/>
              </a:rPr>
              <a:t>Urusan</a:t>
            </a:r>
            <a:r>
              <a:rPr lang="en-US" b="1" dirty="0">
                <a:latin typeface="Cambria" pitchFamily="18" charset="0"/>
                <a:ea typeface="Microsoft JhengHei" pitchFamily="34" charset="-120"/>
              </a:rPr>
              <a:t> </a:t>
            </a:r>
            <a:r>
              <a:rPr lang="en-US" b="1" dirty="0" err="1">
                <a:latin typeface="Cambria" pitchFamily="18" charset="0"/>
                <a:ea typeface="Microsoft JhengHei" pitchFamily="34" charset="-120"/>
              </a:rPr>
              <a:t>Kemasyarakatan</a:t>
            </a:r>
            <a:endParaRPr lang="en-US" b="1" dirty="0">
              <a:latin typeface="Cambria" pitchFamily="18" charset="0"/>
              <a:ea typeface="Microsoft JhengHei" pitchFamily="34" charset="-120"/>
            </a:endParaRPr>
          </a:p>
          <a:p>
            <a:pPr marL="952290" lvl="1" indent="-356490" algn="just" defTabSz="950640">
              <a:lnSpc>
                <a:spcPct val="150000"/>
              </a:lnSpc>
            </a:pPr>
            <a:r>
              <a:rPr lang="en-US" dirty="0" smtClean="0">
                <a:latin typeface="Cambria" pitchFamily="18" charset="0"/>
                <a:ea typeface="Microsoft JhengHei" pitchFamily="34" charset="-120"/>
              </a:rPr>
              <a:t>1</a:t>
            </a:r>
            <a:r>
              <a:rPr lang="en-US" dirty="0">
                <a:latin typeface="Cambria" pitchFamily="18" charset="0"/>
                <a:ea typeface="Microsoft JhengHei" pitchFamily="34" charset="-120"/>
              </a:rPr>
              <a:t>.	</a:t>
            </a:r>
            <a:r>
              <a:rPr lang="en-US" sz="1500" dirty="0" err="1">
                <a:latin typeface="Cambria" pitchFamily="18" charset="0"/>
                <a:ea typeface="Microsoft JhengHei" pitchFamily="34" charset="-120"/>
              </a:rPr>
              <a:t>Pembentukan</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Kelompok</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kerja</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Pokja</a:t>
            </a:r>
            <a:r>
              <a:rPr lang="en-US" sz="1500" dirty="0">
                <a:latin typeface="Cambria" pitchFamily="18" charset="0"/>
                <a:ea typeface="Microsoft JhengHei" pitchFamily="34" charset="-120"/>
              </a:rPr>
              <a:t>) DBD </a:t>
            </a:r>
            <a:r>
              <a:rPr lang="en-US" sz="1500" dirty="0" err="1">
                <a:latin typeface="Cambria" pitchFamily="18" charset="0"/>
                <a:ea typeface="Microsoft JhengHei" pitchFamily="34" charset="-120"/>
              </a:rPr>
              <a:t>sebagai</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upaya</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menciptakan</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lingkungan</a:t>
            </a:r>
            <a:r>
              <a:rPr lang="en-US" sz="1500" dirty="0">
                <a:latin typeface="Cambria" pitchFamily="18" charset="0"/>
                <a:ea typeface="Microsoft JhengHei" pitchFamily="34" charset="-120"/>
              </a:rPr>
              <a:t> yang </a:t>
            </a:r>
            <a:r>
              <a:rPr lang="en-US" sz="1500" dirty="0" err="1">
                <a:latin typeface="Cambria" pitchFamily="18" charset="0"/>
                <a:ea typeface="Microsoft JhengHei" pitchFamily="34" charset="-120"/>
              </a:rPr>
              <a:t>sehat</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dan</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mencegah</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menekan</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kasus</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penyakit</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Demam</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berdarah</a:t>
            </a:r>
            <a:r>
              <a:rPr lang="en-US" sz="1500" dirty="0">
                <a:latin typeface="Cambria" pitchFamily="18" charset="0"/>
                <a:ea typeface="Microsoft JhengHei" pitchFamily="34" charset="-120"/>
              </a:rPr>
              <a:t>. </a:t>
            </a:r>
          </a:p>
          <a:p>
            <a:pPr marL="952290" lvl="1" indent="-356490" algn="just" defTabSz="950640">
              <a:lnSpc>
                <a:spcPct val="150000"/>
              </a:lnSpc>
              <a:buAutoNum type="arabicPeriod" startAt="2"/>
            </a:pPr>
            <a:r>
              <a:rPr lang="en-US" sz="1500" dirty="0" err="1">
                <a:latin typeface="Cambria" pitchFamily="18" charset="0"/>
                <a:ea typeface="Microsoft JhengHei" pitchFamily="34" charset="-120"/>
              </a:rPr>
              <a:t>Pembinaan</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terhadap</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lembaga</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pendidikan</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utamanya</a:t>
            </a:r>
            <a:r>
              <a:rPr lang="en-US" sz="1500" dirty="0">
                <a:latin typeface="Cambria" pitchFamily="18" charset="0"/>
                <a:ea typeface="Microsoft JhengHei" pitchFamily="34" charset="-120"/>
              </a:rPr>
              <a:t> Non formal </a:t>
            </a:r>
            <a:r>
              <a:rPr lang="en-US" sz="1500" dirty="0" err="1">
                <a:latin typeface="Cambria" pitchFamily="18" charset="0"/>
                <a:ea typeface="Microsoft JhengHei" pitchFamily="34" charset="-120"/>
              </a:rPr>
              <a:t>seperti</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Kelompok</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bermain</a:t>
            </a:r>
            <a:r>
              <a:rPr lang="en-US" sz="1500" dirty="0">
                <a:latin typeface="Cambria" pitchFamily="18" charset="0"/>
                <a:ea typeface="Microsoft JhengHei" pitchFamily="34" charset="-120"/>
              </a:rPr>
              <a:t>, Taman  </a:t>
            </a:r>
            <a:r>
              <a:rPr lang="en-US" sz="1500" dirty="0" err="1">
                <a:latin typeface="Cambria" pitchFamily="18" charset="0"/>
                <a:ea typeface="Microsoft JhengHei" pitchFamily="34" charset="-120"/>
              </a:rPr>
              <a:t>Pengajian</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dan</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Majlis</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Ta’lim</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serta</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lembaga</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sosial</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kemasyarakatan</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lainnya</a:t>
            </a:r>
            <a:endParaRPr lang="en-US" sz="1500" dirty="0">
              <a:latin typeface="Cambria" pitchFamily="18" charset="0"/>
              <a:ea typeface="Microsoft JhengHei" pitchFamily="34" charset="-120"/>
            </a:endParaRPr>
          </a:p>
          <a:p>
            <a:pPr marL="374677" lvl="1">
              <a:lnSpc>
                <a:spcPct val="150000"/>
              </a:lnSpc>
            </a:pPr>
            <a:r>
              <a:rPr lang="en-US" sz="1500" dirty="0">
                <a:latin typeface="Cambria" pitchFamily="18" charset="0"/>
                <a:ea typeface="Microsoft JhengHei" pitchFamily="34" charset="-120"/>
              </a:rPr>
              <a:t> </a:t>
            </a:r>
            <a:endParaRPr lang="en-US" sz="1500" b="1" dirty="0">
              <a:latin typeface="Cambria" pitchFamily="18" charset="0"/>
              <a:ea typeface="Microsoft JhengHei" pitchFamily="34" charset="-120"/>
            </a:endParaRPr>
          </a:p>
          <a:p>
            <a:pPr marL="531435" indent="-475319" algn="just">
              <a:lnSpc>
                <a:spcPct val="150000"/>
              </a:lnSpc>
              <a:buAutoNum type="arabicPeriod" startAt="4"/>
              <a:tabLst>
                <a:tab pos="54464" algn="l"/>
              </a:tabLst>
            </a:pPr>
            <a:r>
              <a:rPr lang="en-US" sz="1800" b="1" dirty="0" err="1" smtClean="0">
                <a:latin typeface="Cambria" pitchFamily="18" charset="0"/>
              </a:rPr>
              <a:t>Tugas</a:t>
            </a:r>
            <a:r>
              <a:rPr lang="en-US" sz="1800" b="1" dirty="0" smtClean="0">
                <a:latin typeface="Cambria" pitchFamily="18" charset="0"/>
              </a:rPr>
              <a:t> </a:t>
            </a:r>
            <a:r>
              <a:rPr lang="en-US" sz="1800" b="1" dirty="0" err="1" smtClean="0">
                <a:latin typeface="Cambria" pitchFamily="18" charset="0"/>
              </a:rPr>
              <a:t>Pokok</a:t>
            </a:r>
            <a:r>
              <a:rPr lang="en-US" sz="1800" b="1" dirty="0" smtClean="0">
                <a:latin typeface="Cambria" pitchFamily="18" charset="0"/>
              </a:rPr>
              <a:t> </a:t>
            </a:r>
            <a:r>
              <a:rPr lang="en-US" sz="1800" b="1" dirty="0" err="1" smtClean="0">
                <a:latin typeface="Cambria" pitchFamily="18" charset="0"/>
              </a:rPr>
              <a:t>dan</a:t>
            </a:r>
            <a:r>
              <a:rPr lang="en-US" sz="1800" b="1" dirty="0" smtClean="0">
                <a:latin typeface="Cambria" pitchFamily="18" charset="0"/>
              </a:rPr>
              <a:t> </a:t>
            </a:r>
            <a:r>
              <a:rPr lang="en-US" sz="1800" b="1" dirty="0" err="1" smtClean="0">
                <a:latin typeface="Cambria" pitchFamily="18" charset="0"/>
              </a:rPr>
              <a:t>Fungsi</a:t>
            </a:r>
            <a:r>
              <a:rPr lang="id-ID" sz="1600" b="1" dirty="0" smtClean="0">
                <a:latin typeface="Cambria" pitchFamily="18" charset="0"/>
              </a:rPr>
              <a:t> </a:t>
            </a:r>
          </a:p>
          <a:p>
            <a:pPr marL="112900" indent="-112900" algn="just">
              <a:lnSpc>
                <a:spcPct val="150000"/>
              </a:lnSpc>
            </a:pPr>
            <a:r>
              <a:rPr lang="id-ID" sz="1500" dirty="0" smtClean="0">
                <a:latin typeface="Cambria" pitchFamily="18" charset="0"/>
              </a:rPr>
              <a:t>	</a:t>
            </a:r>
            <a:r>
              <a:rPr lang="en-US" sz="1500" dirty="0" smtClean="0">
                <a:latin typeface="Cambria" pitchFamily="18" charset="0"/>
              </a:rPr>
              <a:t>	</a:t>
            </a:r>
            <a:r>
              <a:rPr lang="en-US" sz="1800" dirty="0" err="1" smtClean="0">
                <a:latin typeface="Cambria" pitchFamily="18" charset="0"/>
              </a:rPr>
              <a:t>Dalam</a:t>
            </a:r>
            <a:r>
              <a:rPr lang="en-US" sz="1800" dirty="0" smtClean="0">
                <a:latin typeface="Cambria" pitchFamily="18" charset="0"/>
              </a:rPr>
              <a:t> </a:t>
            </a:r>
            <a:r>
              <a:rPr lang="en-US" sz="1800" dirty="0" err="1" smtClean="0">
                <a:latin typeface="Cambria" pitchFamily="18" charset="0"/>
              </a:rPr>
              <a:t>rangka</a:t>
            </a:r>
            <a:r>
              <a:rPr lang="en-US" sz="1800" dirty="0" smtClean="0">
                <a:latin typeface="Cambria" pitchFamily="18" charset="0"/>
              </a:rPr>
              <a:t> </a:t>
            </a:r>
            <a:r>
              <a:rPr lang="en-US" sz="1800" dirty="0" err="1" smtClean="0">
                <a:latin typeface="Cambria" pitchFamily="18" charset="0"/>
              </a:rPr>
              <a:t>melaksanakan</a:t>
            </a:r>
            <a:r>
              <a:rPr lang="en-US" sz="1800" dirty="0" smtClean="0">
                <a:latin typeface="Cambria" pitchFamily="18" charset="0"/>
              </a:rPr>
              <a:t> </a:t>
            </a:r>
            <a:r>
              <a:rPr lang="en-US" sz="1800" dirty="0" err="1" smtClean="0">
                <a:latin typeface="Cambria" pitchFamily="18" charset="0"/>
              </a:rPr>
              <a:t>fungsi-fungsi</a:t>
            </a:r>
            <a:r>
              <a:rPr lang="en-US" sz="1800" dirty="0" smtClean="0">
                <a:latin typeface="Cambria" pitchFamily="18" charset="0"/>
              </a:rPr>
              <a:t> yang </a:t>
            </a:r>
            <a:r>
              <a:rPr lang="en-US" sz="1800" dirty="0" err="1" smtClean="0">
                <a:latin typeface="Cambria" pitchFamily="18" charset="0"/>
              </a:rPr>
              <a:t>harus</a:t>
            </a:r>
            <a:r>
              <a:rPr lang="en-US" sz="1800" dirty="0" smtClean="0">
                <a:latin typeface="Cambria" pitchFamily="18" charset="0"/>
              </a:rPr>
              <a:t> </a:t>
            </a:r>
            <a:r>
              <a:rPr lang="en-US" sz="1800" dirty="0" err="1" smtClean="0">
                <a:latin typeface="Cambria" pitchFamily="18" charset="0"/>
              </a:rPr>
              <a:t>dilaksanakan</a:t>
            </a:r>
            <a:r>
              <a:rPr lang="en-US" sz="1800" dirty="0" smtClean="0">
                <a:latin typeface="Cambria" pitchFamily="18" charset="0"/>
              </a:rPr>
              <a:t> </a:t>
            </a:r>
            <a:r>
              <a:rPr lang="en-US" sz="1800" dirty="0" err="1" smtClean="0">
                <a:latin typeface="Cambria" pitchFamily="18" charset="0"/>
              </a:rPr>
              <a:t>oleh</a:t>
            </a:r>
            <a:r>
              <a:rPr lang="en-US" sz="1800" dirty="0" smtClean="0">
                <a:latin typeface="Cambria" pitchFamily="18" charset="0"/>
              </a:rPr>
              <a:t> </a:t>
            </a:r>
            <a:r>
              <a:rPr lang="en-US" sz="1800" dirty="0" err="1" smtClean="0">
                <a:latin typeface="Cambria" pitchFamily="18" charset="0"/>
              </a:rPr>
              <a:t>Kelurahan</a:t>
            </a:r>
            <a:r>
              <a:rPr lang="en-US" sz="1800" dirty="0" smtClean="0">
                <a:latin typeface="Cambria" pitchFamily="18" charset="0"/>
              </a:rPr>
              <a:t> </a:t>
            </a:r>
            <a:r>
              <a:rPr lang="id-ID" sz="1800" dirty="0" smtClean="0">
                <a:latin typeface="Cambria" pitchFamily="18" charset="0"/>
              </a:rPr>
              <a:t>Palupi, </a:t>
            </a:r>
            <a:r>
              <a:rPr lang="en-US" sz="1800" dirty="0" err="1" smtClean="0">
                <a:latin typeface="Cambria" pitchFamily="18" charset="0"/>
              </a:rPr>
              <a:t>telah</a:t>
            </a:r>
            <a:r>
              <a:rPr lang="en-US" sz="1800" dirty="0" smtClean="0">
                <a:latin typeface="Cambria" pitchFamily="18" charset="0"/>
              </a:rPr>
              <a:t> </a:t>
            </a:r>
            <a:r>
              <a:rPr lang="en-US" sz="1800" dirty="0" err="1" smtClean="0">
                <a:latin typeface="Cambria" pitchFamily="18" charset="0"/>
              </a:rPr>
              <a:t>ditetapkan</a:t>
            </a:r>
            <a:r>
              <a:rPr lang="en-US" sz="1800" dirty="0" smtClean="0">
                <a:latin typeface="Cambria" pitchFamily="18" charset="0"/>
              </a:rPr>
              <a:t> </a:t>
            </a:r>
            <a:r>
              <a:rPr lang="en-US" sz="1800" dirty="0" err="1" smtClean="0">
                <a:latin typeface="Cambria" pitchFamily="18" charset="0"/>
              </a:rPr>
              <a:t>Tugas</a:t>
            </a:r>
            <a:r>
              <a:rPr lang="en-US" sz="1800" dirty="0" smtClean="0">
                <a:latin typeface="Cambria" pitchFamily="18" charset="0"/>
              </a:rPr>
              <a:t>, </a:t>
            </a:r>
            <a:r>
              <a:rPr lang="en-US" sz="1800" dirty="0" err="1" smtClean="0">
                <a:latin typeface="Cambria" pitchFamily="18" charset="0"/>
              </a:rPr>
              <a:t>Fungsi</a:t>
            </a:r>
            <a:r>
              <a:rPr lang="en-US" sz="1800" dirty="0" smtClean="0">
                <a:latin typeface="Cambria" pitchFamily="18" charset="0"/>
              </a:rPr>
              <a:t> </a:t>
            </a:r>
            <a:r>
              <a:rPr lang="en-US" sz="1800" dirty="0" err="1" smtClean="0">
                <a:latin typeface="Cambria" pitchFamily="18" charset="0"/>
              </a:rPr>
              <a:t>dan</a:t>
            </a:r>
            <a:r>
              <a:rPr lang="en-US" sz="1800" dirty="0" smtClean="0">
                <a:latin typeface="Cambria" pitchFamily="18" charset="0"/>
              </a:rPr>
              <a:t> Tata </a:t>
            </a:r>
            <a:r>
              <a:rPr lang="en-US" sz="1800" dirty="0" err="1" smtClean="0">
                <a:latin typeface="Cambria" pitchFamily="18" charset="0"/>
              </a:rPr>
              <a:t>Kerja</a:t>
            </a:r>
            <a:r>
              <a:rPr lang="en-US" sz="1800" dirty="0" smtClean="0">
                <a:latin typeface="Cambria" pitchFamily="18" charset="0"/>
              </a:rPr>
              <a:t> </a:t>
            </a:r>
            <a:r>
              <a:rPr lang="en-US" sz="1800" dirty="0" err="1" smtClean="0">
                <a:latin typeface="Cambria" pitchFamily="18" charset="0"/>
              </a:rPr>
              <a:t>Kecamatan</a:t>
            </a:r>
            <a:r>
              <a:rPr lang="en-US" sz="1800" dirty="0" smtClean="0">
                <a:latin typeface="Cambria" pitchFamily="18" charset="0"/>
              </a:rPr>
              <a:t> </a:t>
            </a:r>
            <a:r>
              <a:rPr lang="en-US" sz="1800" dirty="0" err="1" smtClean="0">
                <a:latin typeface="Cambria" pitchFamily="18" charset="0"/>
              </a:rPr>
              <a:t>sesuai</a:t>
            </a:r>
            <a:r>
              <a:rPr lang="en-US" sz="1800" dirty="0" smtClean="0">
                <a:latin typeface="Cambria" pitchFamily="18" charset="0"/>
              </a:rPr>
              <a:t> </a:t>
            </a:r>
            <a:r>
              <a:rPr lang="en-US" sz="1800" dirty="0" err="1" smtClean="0">
                <a:latin typeface="Cambria" pitchFamily="18" charset="0"/>
              </a:rPr>
              <a:t>dengan</a:t>
            </a:r>
            <a:r>
              <a:rPr lang="en-US" sz="1800" dirty="0" smtClean="0">
                <a:latin typeface="Cambria" pitchFamily="18" charset="0"/>
              </a:rPr>
              <a:t> </a:t>
            </a:r>
            <a:r>
              <a:rPr lang="en-US" sz="1800" dirty="0" err="1" smtClean="0">
                <a:latin typeface="Cambria" pitchFamily="18" charset="0"/>
              </a:rPr>
              <a:t>Peraturan</a:t>
            </a:r>
            <a:r>
              <a:rPr lang="en-US" sz="1800" dirty="0" smtClean="0">
                <a:latin typeface="Cambria" pitchFamily="18" charset="0"/>
              </a:rPr>
              <a:t> </a:t>
            </a:r>
            <a:r>
              <a:rPr lang="en-US" sz="1800" dirty="0" err="1" smtClean="0">
                <a:latin typeface="Cambria" pitchFamily="18" charset="0"/>
              </a:rPr>
              <a:t>Wali</a:t>
            </a:r>
            <a:r>
              <a:rPr lang="en-US" sz="1800" dirty="0" smtClean="0">
                <a:latin typeface="Cambria" pitchFamily="18" charset="0"/>
              </a:rPr>
              <a:t> Kota </a:t>
            </a:r>
            <a:r>
              <a:rPr lang="id-ID" sz="1800" dirty="0" smtClean="0">
                <a:latin typeface="Cambria" pitchFamily="18" charset="0"/>
              </a:rPr>
              <a:t>Palu</a:t>
            </a:r>
            <a:r>
              <a:rPr lang="en-US" sz="1800" dirty="0" smtClean="0">
                <a:latin typeface="Cambria" pitchFamily="18" charset="0"/>
              </a:rPr>
              <a:t> </a:t>
            </a:r>
            <a:r>
              <a:rPr lang="en-US" sz="1800" dirty="0" err="1" smtClean="0">
                <a:latin typeface="Cambria" pitchFamily="18" charset="0"/>
              </a:rPr>
              <a:t>Nomor</a:t>
            </a:r>
            <a:r>
              <a:rPr lang="en-US" sz="1800" dirty="0" smtClean="0">
                <a:latin typeface="Cambria" pitchFamily="18" charset="0"/>
              </a:rPr>
              <a:t> 34 </a:t>
            </a:r>
            <a:r>
              <a:rPr lang="en-US" sz="1800" dirty="0" err="1" smtClean="0">
                <a:latin typeface="Cambria" pitchFamily="18" charset="0"/>
              </a:rPr>
              <a:t>Tahun</a:t>
            </a:r>
            <a:r>
              <a:rPr lang="en-US" sz="1800" dirty="0" smtClean="0">
                <a:latin typeface="Cambria" pitchFamily="18" charset="0"/>
              </a:rPr>
              <a:t> 2017, </a:t>
            </a:r>
            <a:r>
              <a:rPr lang="en-US" sz="1800" dirty="0" err="1" smtClean="0">
                <a:latin typeface="Cambria" pitchFamily="18" charset="0"/>
              </a:rPr>
              <a:t>yaitu</a:t>
            </a:r>
            <a:r>
              <a:rPr lang="en-US" sz="1800" dirty="0" smtClean="0">
                <a:latin typeface="Cambria" pitchFamily="18" charset="0"/>
              </a:rPr>
              <a:t> </a:t>
            </a:r>
            <a:r>
              <a:rPr lang="en-US" sz="1800" dirty="0" err="1" smtClean="0">
                <a:latin typeface="Cambria" pitchFamily="18" charset="0"/>
              </a:rPr>
              <a:t>sebagai</a:t>
            </a:r>
            <a:r>
              <a:rPr lang="en-US" sz="1800" dirty="0" smtClean="0">
                <a:latin typeface="Cambria" pitchFamily="18" charset="0"/>
              </a:rPr>
              <a:t> </a:t>
            </a:r>
            <a:r>
              <a:rPr lang="en-US" sz="1800" dirty="0" err="1" smtClean="0">
                <a:latin typeface="Cambria" pitchFamily="18" charset="0"/>
              </a:rPr>
              <a:t>berikut</a:t>
            </a:r>
            <a:r>
              <a:rPr lang="en-US" sz="1800" dirty="0" smtClean="0">
                <a:latin typeface="Cambria" pitchFamily="18" charset="0"/>
              </a:rPr>
              <a:t> :</a:t>
            </a:r>
          </a:p>
          <a:p>
            <a:pPr marL="451601" lvl="1" indent="-338700">
              <a:lnSpc>
                <a:spcPct val="150000"/>
              </a:lnSpc>
              <a:buAutoNum type="arabicParenBoth"/>
            </a:pPr>
            <a:r>
              <a:rPr lang="en-US" sz="1800" b="1" dirty="0" smtClean="0">
                <a:latin typeface="Cambria" pitchFamily="18" charset="0"/>
              </a:rPr>
              <a:t> </a:t>
            </a:r>
            <a:r>
              <a:rPr lang="en-US" sz="1800" b="1" dirty="0" err="1" smtClean="0">
                <a:latin typeface="Cambria" pitchFamily="18" charset="0"/>
              </a:rPr>
              <a:t>Lurah</a:t>
            </a:r>
            <a:r>
              <a:rPr lang="en-US" sz="1800" b="1" dirty="0" smtClean="0">
                <a:latin typeface="Cambria" pitchFamily="18" charset="0"/>
              </a:rPr>
              <a:t> </a:t>
            </a:r>
          </a:p>
          <a:p>
            <a:pPr marL="451601" algn="just">
              <a:lnSpc>
                <a:spcPct val="150000"/>
              </a:lnSpc>
            </a:pPr>
            <a:r>
              <a:rPr lang="en-US" sz="1800" dirty="0" err="1" smtClean="0">
                <a:latin typeface="Cambria" pitchFamily="18" charset="0"/>
              </a:rPr>
              <a:t>Mempunyai</a:t>
            </a:r>
            <a:r>
              <a:rPr lang="en-US" sz="1800" dirty="0" smtClean="0">
                <a:latin typeface="Cambria" pitchFamily="18" charset="0"/>
              </a:rPr>
              <a:t> </a:t>
            </a:r>
            <a:r>
              <a:rPr lang="en-US" sz="1800" dirty="0" err="1" smtClean="0">
                <a:latin typeface="Cambria" pitchFamily="18" charset="0"/>
              </a:rPr>
              <a:t>tugas</a:t>
            </a:r>
            <a:r>
              <a:rPr lang="en-US" sz="1800" dirty="0" smtClean="0">
                <a:latin typeface="Cambria" pitchFamily="18" charset="0"/>
              </a:rPr>
              <a:t> </a:t>
            </a:r>
            <a:r>
              <a:rPr lang="en-US" sz="1800" dirty="0" err="1" smtClean="0">
                <a:latin typeface="Cambria" pitchFamily="18" charset="0"/>
              </a:rPr>
              <a:t>membantu</a:t>
            </a:r>
            <a:r>
              <a:rPr lang="en-US" sz="1800" dirty="0" smtClean="0">
                <a:latin typeface="Cambria" pitchFamily="18" charset="0"/>
              </a:rPr>
              <a:t> </a:t>
            </a:r>
            <a:r>
              <a:rPr lang="en-US" sz="1800" dirty="0" err="1" smtClean="0">
                <a:latin typeface="Cambria" pitchFamily="18" charset="0"/>
              </a:rPr>
              <a:t>Camat</a:t>
            </a:r>
            <a:r>
              <a:rPr lang="en-US" sz="1800" dirty="0" smtClean="0">
                <a:latin typeface="Cambria" pitchFamily="18" charset="0"/>
              </a:rPr>
              <a:t> </a:t>
            </a:r>
            <a:r>
              <a:rPr lang="en-US" sz="1800" dirty="0" err="1" smtClean="0">
                <a:latin typeface="Cambria" pitchFamily="18" charset="0"/>
              </a:rPr>
              <a:t>dalam</a:t>
            </a:r>
            <a:r>
              <a:rPr lang="en-US" sz="1800" dirty="0" smtClean="0">
                <a:latin typeface="Cambria" pitchFamily="18" charset="0"/>
              </a:rPr>
              <a:t> :</a:t>
            </a:r>
            <a:endParaRPr lang="id-ID" sz="1800" dirty="0" smtClean="0">
              <a:latin typeface="Cambria" pitchFamily="18" charset="0"/>
            </a:endParaRPr>
          </a:p>
        </p:txBody>
      </p:sp>
      <p:sp>
        <p:nvSpPr>
          <p:cNvPr id="7" name="Slide Number Placeholder 3"/>
          <p:cNvSpPr>
            <a:spLocks noGrp="1"/>
          </p:cNvSpPr>
          <p:nvPr>
            <p:ph type="sldNum" sz="quarter" idx="12"/>
          </p:nvPr>
        </p:nvSpPr>
        <p:spPr>
          <a:xfrm>
            <a:off x="6934201" y="9144000"/>
            <a:ext cx="457200" cy="838200"/>
          </a:xfrm>
        </p:spPr>
        <p:txBody>
          <a:bodyPr/>
          <a:lstStyle/>
          <a:p>
            <a:fld id="{8DFBCBCA-75C9-4BD8-8C27-33BD4C35F67E}" type="slidenum">
              <a:rPr lang="en-US" sz="2200" b="1">
                <a:solidFill>
                  <a:schemeClr val="bg1"/>
                </a:solidFill>
                <a:latin typeface="Papyrus" pitchFamily="66" charset="0"/>
                <a:ea typeface="BatangChe" pitchFamily="49" charset="-127"/>
              </a:rPr>
              <a:pPr/>
              <a:t>20</a:t>
            </a:fld>
            <a:endParaRPr lang="en-US" sz="2200" b="1" dirty="0">
              <a:solidFill>
                <a:schemeClr val="bg1"/>
              </a:solidFill>
              <a:latin typeface="Papyrus" pitchFamily="66" charset="0"/>
              <a:ea typeface="BatangChe" pitchFamily="49" charset="-127"/>
            </a:endParaRPr>
          </a:p>
        </p:txBody>
      </p:sp>
      <p:sp>
        <p:nvSpPr>
          <p:cNvPr id="9" name="Footer Placeholder 2"/>
          <p:cNvSpPr txBox="1">
            <a:spLocks/>
          </p:cNvSpPr>
          <p:nvPr/>
        </p:nvSpPr>
        <p:spPr>
          <a:xfrm rot="16200000">
            <a:off x="5702952" y="781009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Tree>
    <p:extLst>
      <p:ext uri="{BB962C8B-B14F-4D97-AF65-F5344CB8AC3E}">
        <p14:creationId xmlns:p14="http://schemas.microsoft.com/office/powerpoint/2010/main" xmlns="" val="17794842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95400" y="1524000"/>
            <a:ext cx="5562600" cy="5638376"/>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lIns="97447" tIns="48723" rIns="97447" bIns="48723">
            <a:spAutoFit/>
          </a:bodyPr>
          <a:lstStyle/>
          <a:p>
            <a:pPr marL="457200" lvl="0" indent="-171450" algn="just">
              <a:buFont typeface="+mj-lt"/>
              <a:buAutoNum type="alphaLcPeriod"/>
            </a:pPr>
            <a:r>
              <a:rPr lang="fi-FI" sz="1800" dirty="0" smtClean="0">
                <a:solidFill>
                  <a:schemeClr val="tx1"/>
                </a:solidFill>
                <a:latin typeface="Cambria" pitchFamily="18" charset="0"/>
              </a:rPr>
              <a:t>melaksanakan kegiatan pemerintahan Kelurahan;</a:t>
            </a:r>
          </a:p>
          <a:p>
            <a:pPr marL="457200" lvl="0" indent="-171450" algn="just" defTabSz="114300">
              <a:buFont typeface="+mj-lt"/>
              <a:buAutoNum type="alphaLcPeriod"/>
            </a:pPr>
            <a:r>
              <a:rPr lang="en-US" sz="1800" dirty="0" err="1" smtClean="0">
                <a:solidFill>
                  <a:schemeClr val="tx1"/>
                </a:solidFill>
                <a:latin typeface="Cambria" pitchFamily="18" charset="0"/>
              </a:rPr>
              <a:t>Melakukan</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pemberdayaan</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masyarakat</a:t>
            </a:r>
            <a:r>
              <a:rPr lang="en-US" sz="1800" dirty="0" smtClean="0">
                <a:solidFill>
                  <a:schemeClr val="tx1"/>
                </a:solidFill>
                <a:latin typeface="Cambria" pitchFamily="18" charset="0"/>
              </a:rPr>
              <a:t>;</a:t>
            </a:r>
            <a:endParaRPr lang="en-US" sz="1800" b="1" dirty="0" smtClean="0">
              <a:solidFill>
                <a:schemeClr val="tx1"/>
              </a:solidFill>
              <a:latin typeface="Cambria" pitchFamily="18" charset="0"/>
            </a:endParaRPr>
          </a:p>
          <a:p>
            <a:pPr marL="457200" lvl="0" indent="-171450" algn="just">
              <a:buFont typeface="+mj-lt"/>
              <a:buAutoNum type="alphaLcPeriod"/>
            </a:pPr>
            <a:r>
              <a:rPr lang="fi-FI" sz="1800" dirty="0" smtClean="0">
                <a:solidFill>
                  <a:schemeClr val="tx1"/>
                </a:solidFill>
                <a:latin typeface="Cambria" pitchFamily="18" charset="0"/>
              </a:rPr>
              <a:t>Melaksanakan pelayanan masyarakat;</a:t>
            </a:r>
            <a:endParaRPr lang="en-US" sz="1800" b="1" dirty="0" smtClean="0">
              <a:solidFill>
                <a:schemeClr val="tx1"/>
              </a:solidFill>
              <a:latin typeface="Cambria" pitchFamily="18" charset="0"/>
            </a:endParaRPr>
          </a:p>
          <a:p>
            <a:pPr marL="457200" lvl="0" indent="-171450" algn="just">
              <a:buFont typeface="+mj-lt"/>
              <a:buAutoNum type="alphaLcPeriod"/>
            </a:pPr>
            <a:r>
              <a:rPr lang="en-US" sz="1800" dirty="0" err="1" smtClean="0">
                <a:solidFill>
                  <a:schemeClr val="tx1"/>
                </a:solidFill>
                <a:latin typeface="Cambria" pitchFamily="18" charset="0"/>
              </a:rPr>
              <a:t>Memelihara</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ketentraman</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dan</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ketertiban</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umum</a:t>
            </a:r>
            <a:r>
              <a:rPr lang="en-US" sz="1800" dirty="0" smtClean="0">
                <a:solidFill>
                  <a:schemeClr val="tx1"/>
                </a:solidFill>
                <a:latin typeface="Cambria" pitchFamily="18" charset="0"/>
              </a:rPr>
              <a:t>;</a:t>
            </a:r>
          </a:p>
          <a:p>
            <a:pPr marL="457200" lvl="0" indent="-171450" algn="just">
              <a:buFont typeface="+mj-lt"/>
              <a:buAutoNum type="alphaLcPeriod"/>
            </a:pPr>
            <a:r>
              <a:rPr lang="en-US" sz="1800" dirty="0" err="1" smtClean="0">
                <a:solidFill>
                  <a:schemeClr val="tx1"/>
                </a:solidFill>
                <a:latin typeface="Cambria" pitchFamily="18" charset="0"/>
              </a:rPr>
              <a:t>Memelihara</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prasarana</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dan</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fasilitas</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pelayanan</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umum</a:t>
            </a:r>
            <a:r>
              <a:rPr lang="en-US" sz="1800" dirty="0" smtClean="0">
                <a:solidFill>
                  <a:schemeClr val="tx1"/>
                </a:solidFill>
                <a:latin typeface="Cambria" pitchFamily="18" charset="0"/>
              </a:rPr>
              <a:t>;</a:t>
            </a:r>
          </a:p>
          <a:p>
            <a:pPr marL="457200" lvl="0" indent="-171450" algn="just">
              <a:buFont typeface="+mj-lt"/>
              <a:buAutoNum type="alphaLcPeriod"/>
            </a:pPr>
            <a:r>
              <a:rPr lang="en-US" sz="1800" dirty="0" err="1" smtClean="0">
                <a:solidFill>
                  <a:schemeClr val="tx1"/>
                </a:solidFill>
                <a:latin typeface="Cambria" pitchFamily="18" charset="0"/>
              </a:rPr>
              <a:t>Melaksanakan</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tugas</a:t>
            </a:r>
            <a:r>
              <a:rPr lang="en-US" sz="1800" dirty="0" smtClean="0">
                <a:solidFill>
                  <a:schemeClr val="tx1"/>
                </a:solidFill>
                <a:latin typeface="Cambria" pitchFamily="18" charset="0"/>
              </a:rPr>
              <a:t> lain yang </a:t>
            </a:r>
            <a:r>
              <a:rPr lang="en-US" sz="1800" dirty="0" err="1" smtClean="0">
                <a:solidFill>
                  <a:schemeClr val="tx1"/>
                </a:solidFill>
                <a:latin typeface="Cambria" pitchFamily="18" charset="0"/>
              </a:rPr>
              <a:t>diberikan</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oleh</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Camat</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dan</a:t>
            </a:r>
            <a:endParaRPr lang="en-US" sz="1800" dirty="0" smtClean="0">
              <a:solidFill>
                <a:schemeClr val="tx1"/>
              </a:solidFill>
              <a:latin typeface="Cambria" pitchFamily="18" charset="0"/>
            </a:endParaRPr>
          </a:p>
          <a:p>
            <a:pPr marL="457200" lvl="0" indent="-171450" algn="just">
              <a:buFont typeface="+mj-lt"/>
              <a:buAutoNum type="alphaLcPeriod"/>
            </a:pPr>
            <a:r>
              <a:rPr lang="en-US" sz="1800" dirty="0" err="1" smtClean="0">
                <a:solidFill>
                  <a:schemeClr val="tx1"/>
                </a:solidFill>
                <a:latin typeface="Cambria" pitchFamily="18" charset="0"/>
              </a:rPr>
              <a:t>Melaksanakan</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tugas</a:t>
            </a:r>
            <a:r>
              <a:rPr lang="en-US" sz="1800" dirty="0" smtClean="0">
                <a:solidFill>
                  <a:schemeClr val="tx1"/>
                </a:solidFill>
                <a:latin typeface="Cambria" pitchFamily="18" charset="0"/>
              </a:rPr>
              <a:t> lain </a:t>
            </a:r>
            <a:r>
              <a:rPr lang="en-US" sz="1800" dirty="0" err="1" smtClean="0">
                <a:solidFill>
                  <a:schemeClr val="tx1"/>
                </a:solidFill>
                <a:latin typeface="Cambria" pitchFamily="18" charset="0"/>
              </a:rPr>
              <a:t>sesuai</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dengan</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ketentuan</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peraturan</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perundang-undangan</a:t>
            </a:r>
            <a:r>
              <a:rPr lang="en-US" sz="1800" dirty="0" smtClean="0">
                <a:solidFill>
                  <a:schemeClr val="tx1"/>
                </a:solidFill>
                <a:latin typeface="Cambria" pitchFamily="18" charset="0"/>
              </a:rPr>
              <a:t>.</a:t>
            </a:r>
            <a:endParaRPr lang="en-US" sz="1800" dirty="0" smtClean="0">
              <a:latin typeface="Cambria" pitchFamily="18" charset="0"/>
            </a:endParaRPr>
          </a:p>
          <a:p>
            <a:pPr lvl="0">
              <a:buNone/>
            </a:pPr>
            <a:endParaRPr lang="en-US" sz="1800" b="1" dirty="0" smtClean="0">
              <a:latin typeface="Cambria" pitchFamily="18" charset="0"/>
            </a:endParaRPr>
          </a:p>
          <a:p>
            <a:pPr lvl="0">
              <a:buNone/>
            </a:pPr>
            <a:r>
              <a:rPr lang="en-US" sz="1800" b="1" dirty="0" smtClean="0">
                <a:latin typeface="Cambria" pitchFamily="18" charset="0"/>
              </a:rPr>
              <a:t>(2) </a:t>
            </a:r>
            <a:r>
              <a:rPr lang="en-US" sz="1800" b="1" dirty="0" err="1" smtClean="0">
                <a:latin typeface="Cambria" pitchFamily="18" charset="0"/>
              </a:rPr>
              <a:t>Sekretaris</a:t>
            </a:r>
            <a:r>
              <a:rPr lang="en-US" sz="1800" b="1" dirty="0" smtClean="0">
                <a:latin typeface="Cambria" pitchFamily="18" charset="0"/>
              </a:rPr>
              <a:t> </a:t>
            </a:r>
            <a:r>
              <a:rPr lang="en-US" sz="1800" b="1" dirty="0" err="1" smtClean="0">
                <a:latin typeface="Cambria" pitchFamily="18" charset="0"/>
              </a:rPr>
              <a:t>Lurah</a:t>
            </a:r>
            <a:endParaRPr lang="en-US" sz="1800" b="1" dirty="0" smtClean="0">
              <a:latin typeface="Cambria" pitchFamily="18" charset="0"/>
            </a:endParaRPr>
          </a:p>
          <a:p>
            <a:pPr lvl="0" algn="just">
              <a:buNone/>
            </a:pPr>
            <a:r>
              <a:rPr lang="en-US" sz="1800" dirty="0" smtClean="0">
                <a:latin typeface="Cambria" pitchFamily="18" charset="0"/>
              </a:rPr>
              <a:t>	</a:t>
            </a:r>
            <a:r>
              <a:rPr lang="en-US" sz="1800" dirty="0" err="1" smtClean="0">
                <a:latin typeface="Cambria" pitchFamily="18" charset="0"/>
              </a:rPr>
              <a:t>Mempunyai</a:t>
            </a:r>
            <a:r>
              <a:rPr lang="en-US" sz="1800" dirty="0" smtClean="0">
                <a:latin typeface="Cambria" pitchFamily="18" charset="0"/>
              </a:rPr>
              <a:t> </a:t>
            </a:r>
            <a:r>
              <a:rPr lang="en-US" sz="1800" dirty="0" err="1" smtClean="0">
                <a:latin typeface="Cambria" pitchFamily="18" charset="0"/>
              </a:rPr>
              <a:t>tugas</a:t>
            </a:r>
            <a:r>
              <a:rPr lang="en-US" sz="1800" dirty="0" smtClean="0">
                <a:latin typeface="Cambria" pitchFamily="18" charset="0"/>
              </a:rPr>
              <a:t> </a:t>
            </a:r>
            <a:r>
              <a:rPr lang="en-US" sz="1800" dirty="0" err="1" smtClean="0">
                <a:latin typeface="Cambria" pitchFamily="18" charset="0"/>
              </a:rPr>
              <a:t>melaksanakan</a:t>
            </a:r>
            <a:r>
              <a:rPr lang="en-US" sz="1800" dirty="0" smtClean="0">
                <a:latin typeface="Cambria" pitchFamily="18" charset="0"/>
              </a:rPr>
              <a:t> </a:t>
            </a:r>
            <a:r>
              <a:rPr lang="en-US" sz="1800" dirty="0" err="1" smtClean="0">
                <a:latin typeface="Cambria" pitchFamily="18" charset="0"/>
              </a:rPr>
              <a:t>sebagian</a:t>
            </a:r>
            <a:r>
              <a:rPr lang="en-US" sz="1800" dirty="0" smtClean="0">
                <a:latin typeface="Cambria" pitchFamily="18" charset="0"/>
              </a:rPr>
              <a:t> </a:t>
            </a:r>
            <a:r>
              <a:rPr lang="en-US" sz="1800" dirty="0" err="1" smtClean="0">
                <a:latin typeface="Cambria" pitchFamily="18" charset="0"/>
              </a:rPr>
              <a:t>tugas</a:t>
            </a:r>
            <a:r>
              <a:rPr lang="en-US" sz="1800" dirty="0" smtClean="0">
                <a:latin typeface="Cambria" pitchFamily="18" charset="0"/>
              </a:rPr>
              <a:t> </a:t>
            </a:r>
            <a:r>
              <a:rPr lang="en-US" sz="1800" dirty="0" err="1" smtClean="0">
                <a:latin typeface="Cambria" pitchFamily="18" charset="0"/>
              </a:rPr>
              <a:t>Lurah</a:t>
            </a:r>
            <a:r>
              <a:rPr lang="en-US" sz="1800" dirty="0" smtClean="0">
                <a:latin typeface="Cambria" pitchFamily="18" charset="0"/>
              </a:rPr>
              <a:t> </a:t>
            </a:r>
            <a:r>
              <a:rPr lang="en-US" sz="1800" dirty="0" err="1" smtClean="0">
                <a:latin typeface="Cambria" pitchFamily="18" charset="0"/>
              </a:rPr>
              <a:t>di</a:t>
            </a:r>
            <a:r>
              <a:rPr lang="en-US" sz="1800" dirty="0" smtClean="0">
                <a:latin typeface="Cambria" pitchFamily="18" charset="0"/>
              </a:rPr>
              <a:t> </a:t>
            </a:r>
            <a:r>
              <a:rPr lang="en-US" sz="1800" dirty="0" err="1" smtClean="0">
                <a:latin typeface="Cambria" pitchFamily="18" charset="0"/>
              </a:rPr>
              <a:t>bidang</a:t>
            </a:r>
            <a:r>
              <a:rPr lang="en-US" sz="1800" dirty="0" smtClean="0">
                <a:latin typeface="Cambria" pitchFamily="18" charset="0"/>
              </a:rPr>
              <a:t> </a:t>
            </a:r>
            <a:r>
              <a:rPr lang="en-US" sz="1800" dirty="0" err="1" smtClean="0">
                <a:latin typeface="Cambria" pitchFamily="18" charset="0"/>
              </a:rPr>
              <a:t>kesekretariatan</a:t>
            </a:r>
            <a:r>
              <a:rPr lang="en-US" sz="1800" dirty="0" smtClean="0">
                <a:latin typeface="Cambria" pitchFamily="18" charset="0"/>
              </a:rPr>
              <a:t> yang </a:t>
            </a:r>
            <a:r>
              <a:rPr lang="en-US" sz="1800" dirty="0" err="1" smtClean="0">
                <a:latin typeface="Cambria" pitchFamily="18" charset="0"/>
              </a:rPr>
              <a:t>mencakup</a:t>
            </a:r>
            <a:r>
              <a:rPr lang="en-US" sz="1800" dirty="0" smtClean="0">
                <a:latin typeface="Cambria" pitchFamily="18" charset="0"/>
              </a:rPr>
              <a:t> </a:t>
            </a:r>
            <a:r>
              <a:rPr lang="en-US" sz="1800" dirty="0" err="1" smtClean="0">
                <a:latin typeface="Cambria" pitchFamily="18" charset="0"/>
              </a:rPr>
              <a:t>urusan</a:t>
            </a:r>
            <a:r>
              <a:rPr lang="en-US" sz="1800" dirty="0" smtClean="0">
                <a:latin typeface="Cambria" pitchFamily="18" charset="0"/>
              </a:rPr>
              <a:t> </a:t>
            </a:r>
            <a:r>
              <a:rPr lang="en-US" sz="1800" dirty="0" err="1" smtClean="0">
                <a:latin typeface="Cambria" pitchFamily="18" charset="0"/>
              </a:rPr>
              <a:t>kepegawaian</a:t>
            </a:r>
            <a:r>
              <a:rPr lang="en-US" sz="1800" dirty="0" smtClean="0">
                <a:latin typeface="Cambria" pitchFamily="18" charset="0"/>
              </a:rPr>
              <a:t>, </a:t>
            </a:r>
            <a:r>
              <a:rPr lang="en-US" sz="1800" dirty="0" err="1" smtClean="0">
                <a:latin typeface="Cambria" pitchFamily="18" charset="0"/>
              </a:rPr>
              <a:t>pendidikan</a:t>
            </a:r>
            <a:r>
              <a:rPr lang="en-US" sz="1800" dirty="0" smtClean="0">
                <a:latin typeface="Cambria" pitchFamily="18" charset="0"/>
              </a:rPr>
              <a:t> </a:t>
            </a:r>
            <a:r>
              <a:rPr lang="en-US" sz="1800" dirty="0" err="1" smtClean="0">
                <a:latin typeface="Cambria" pitchFamily="18" charset="0"/>
              </a:rPr>
              <a:t>dan</a:t>
            </a:r>
            <a:r>
              <a:rPr lang="en-US" sz="1800" dirty="0" smtClean="0">
                <a:latin typeface="Cambria" pitchFamily="18" charset="0"/>
              </a:rPr>
              <a:t> </a:t>
            </a:r>
            <a:r>
              <a:rPr lang="en-US" sz="1800" dirty="0" err="1" smtClean="0">
                <a:latin typeface="Cambria" pitchFamily="18" charset="0"/>
              </a:rPr>
              <a:t>pelatihan</a:t>
            </a:r>
            <a:r>
              <a:rPr lang="en-US" sz="1800" dirty="0" smtClean="0">
                <a:latin typeface="Cambria" pitchFamily="18" charset="0"/>
              </a:rPr>
              <a:t>, </a:t>
            </a:r>
            <a:r>
              <a:rPr lang="en-US" sz="1800" dirty="0" err="1" smtClean="0">
                <a:latin typeface="Cambria" pitchFamily="18" charset="0"/>
              </a:rPr>
              <a:t>keuangan</a:t>
            </a:r>
            <a:r>
              <a:rPr lang="en-US" sz="1800" dirty="0" smtClean="0">
                <a:latin typeface="Cambria" pitchFamily="18" charset="0"/>
              </a:rPr>
              <a:t>, program, </a:t>
            </a:r>
            <a:r>
              <a:rPr lang="en-US" sz="1800" dirty="0" err="1" smtClean="0">
                <a:latin typeface="Cambria" pitchFamily="18" charset="0"/>
              </a:rPr>
              <a:t>perpustakaan</a:t>
            </a:r>
            <a:r>
              <a:rPr lang="en-US" sz="1800" dirty="0" smtClean="0">
                <a:latin typeface="Cambria" pitchFamily="18" charset="0"/>
              </a:rPr>
              <a:t>, </a:t>
            </a:r>
            <a:r>
              <a:rPr lang="en-US" sz="1800" dirty="0" err="1" smtClean="0">
                <a:latin typeface="Cambria" pitchFamily="18" charset="0"/>
              </a:rPr>
              <a:t>kearsipan</a:t>
            </a:r>
            <a:r>
              <a:rPr lang="en-US" sz="1800" dirty="0" smtClean="0">
                <a:latin typeface="Cambria" pitchFamily="18" charset="0"/>
              </a:rPr>
              <a:t>, </a:t>
            </a:r>
            <a:r>
              <a:rPr lang="en-US" sz="1800" dirty="0" err="1" smtClean="0">
                <a:latin typeface="Cambria" pitchFamily="18" charset="0"/>
              </a:rPr>
              <a:t>layanan</a:t>
            </a:r>
            <a:r>
              <a:rPr lang="en-US" sz="1800" dirty="0" smtClean="0">
                <a:latin typeface="Cambria" pitchFamily="18" charset="0"/>
              </a:rPr>
              <a:t> </a:t>
            </a:r>
            <a:r>
              <a:rPr lang="en-US" sz="1800" dirty="0" err="1" smtClean="0">
                <a:latin typeface="Cambria" pitchFamily="18" charset="0"/>
              </a:rPr>
              <a:t>administrasi</a:t>
            </a:r>
            <a:r>
              <a:rPr lang="en-US" sz="1800" dirty="0" smtClean="0">
                <a:latin typeface="Cambria" pitchFamily="18" charset="0"/>
              </a:rPr>
              <a:t> </a:t>
            </a:r>
            <a:r>
              <a:rPr lang="en-US" sz="1800" dirty="0" err="1" smtClean="0">
                <a:latin typeface="Cambria" pitchFamily="18" charset="0"/>
              </a:rPr>
              <a:t>umum</a:t>
            </a:r>
            <a:r>
              <a:rPr lang="en-US" sz="1800" dirty="0" smtClean="0">
                <a:latin typeface="Cambria" pitchFamily="18" charset="0"/>
              </a:rPr>
              <a:t>, </a:t>
            </a:r>
            <a:r>
              <a:rPr lang="en-US" sz="1800" dirty="0" err="1" smtClean="0">
                <a:latin typeface="Cambria" pitchFamily="18" charset="0"/>
              </a:rPr>
              <a:t>pembinaan</a:t>
            </a:r>
            <a:r>
              <a:rPr lang="en-US" sz="1800" dirty="0" smtClean="0">
                <a:latin typeface="Cambria" pitchFamily="18" charset="0"/>
              </a:rPr>
              <a:t> </a:t>
            </a:r>
            <a:r>
              <a:rPr lang="en-US" sz="1800" dirty="0" err="1" smtClean="0">
                <a:latin typeface="Cambria" pitchFamily="18" charset="0"/>
              </a:rPr>
              <a:t>aparatur</a:t>
            </a:r>
            <a:r>
              <a:rPr lang="en-US" sz="1800" dirty="0" smtClean="0">
                <a:latin typeface="Cambria" pitchFamily="18" charset="0"/>
              </a:rPr>
              <a:t>, </a:t>
            </a:r>
            <a:r>
              <a:rPr lang="en-US" sz="1800" dirty="0" err="1" smtClean="0">
                <a:latin typeface="Cambria" pitchFamily="18" charset="0"/>
              </a:rPr>
              <a:t>pengawasan</a:t>
            </a:r>
            <a:r>
              <a:rPr lang="en-US" sz="1800" dirty="0" smtClean="0">
                <a:latin typeface="Cambria" pitchFamily="18" charset="0"/>
              </a:rPr>
              <a:t> </a:t>
            </a:r>
            <a:r>
              <a:rPr lang="en-US" sz="1800" dirty="0" err="1" smtClean="0">
                <a:latin typeface="Cambria" pitchFamily="18" charset="0"/>
              </a:rPr>
              <a:t>aparatur</a:t>
            </a:r>
            <a:r>
              <a:rPr lang="en-US" sz="1800" dirty="0" smtClean="0">
                <a:latin typeface="Cambria" pitchFamily="18" charset="0"/>
              </a:rPr>
              <a:t>, </a:t>
            </a:r>
            <a:r>
              <a:rPr lang="en-US" sz="1800" dirty="0" err="1" smtClean="0">
                <a:latin typeface="Cambria" pitchFamily="18" charset="0"/>
              </a:rPr>
              <a:t>pembinaan</a:t>
            </a:r>
            <a:r>
              <a:rPr lang="en-US" sz="1800" dirty="0" smtClean="0">
                <a:latin typeface="Cambria" pitchFamily="18" charset="0"/>
              </a:rPr>
              <a:t> </a:t>
            </a:r>
            <a:r>
              <a:rPr lang="en-US" sz="1800" dirty="0" err="1" smtClean="0">
                <a:latin typeface="Cambria" pitchFamily="18" charset="0"/>
              </a:rPr>
              <a:t>dan</a:t>
            </a:r>
            <a:r>
              <a:rPr lang="en-US" sz="1800" dirty="0" smtClean="0">
                <a:latin typeface="Cambria" pitchFamily="18" charset="0"/>
              </a:rPr>
              <a:t> </a:t>
            </a:r>
            <a:r>
              <a:rPr lang="en-US" sz="1800" dirty="0" err="1" smtClean="0">
                <a:latin typeface="Cambria" pitchFamily="18" charset="0"/>
              </a:rPr>
              <a:t>pengembangan</a:t>
            </a:r>
            <a:r>
              <a:rPr lang="en-US" sz="1800" dirty="0" smtClean="0">
                <a:latin typeface="Cambria" pitchFamily="18" charset="0"/>
              </a:rPr>
              <a:t> </a:t>
            </a:r>
            <a:r>
              <a:rPr lang="en-US" sz="1800" dirty="0" err="1" smtClean="0">
                <a:latin typeface="Cambria" pitchFamily="18" charset="0"/>
              </a:rPr>
              <a:t>organisasi</a:t>
            </a:r>
            <a:r>
              <a:rPr lang="en-US" sz="1800" dirty="0" smtClean="0">
                <a:latin typeface="Cambria" pitchFamily="18" charset="0"/>
              </a:rPr>
              <a:t>, </a:t>
            </a:r>
            <a:r>
              <a:rPr lang="en-US" sz="1800" dirty="0" err="1" smtClean="0">
                <a:latin typeface="Cambria" pitchFamily="18" charset="0"/>
              </a:rPr>
              <a:t>pembinaan</a:t>
            </a:r>
            <a:r>
              <a:rPr lang="en-US" sz="1800" dirty="0" smtClean="0">
                <a:latin typeface="Cambria" pitchFamily="18" charset="0"/>
              </a:rPr>
              <a:t>, </a:t>
            </a:r>
            <a:r>
              <a:rPr lang="en-US" sz="1800" dirty="0" err="1" smtClean="0">
                <a:latin typeface="Cambria" pitchFamily="18" charset="0"/>
              </a:rPr>
              <a:t>melaksanakan</a:t>
            </a:r>
            <a:r>
              <a:rPr lang="en-US" sz="1800" dirty="0" smtClean="0">
                <a:latin typeface="Cambria" pitchFamily="18" charset="0"/>
              </a:rPr>
              <a:t> </a:t>
            </a:r>
            <a:r>
              <a:rPr lang="en-US" sz="1800" dirty="0" err="1" smtClean="0">
                <a:latin typeface="Cambria" pitchFamily="18" charset="0"/>
              </a:rPr>
              <a:t>fasilitasi</a:t>
            </a:r>
            <a:r>
              <a:rPr lang="en-US" sz="1800" dirty="0" smtClean="0">
                <a:latin typeface="Cambria" pitchFamily="18" charset="0"/>
              </a:rPr>
              <a:t> </a:t>
            </a:r>
            <a:r>
              <a:rPr lang="en-US" sz="1800" dirty="0" err="1" smtClean="0">
                <a:latin typeface="Cambria" pitchFamily="18" charset="0"/>
              </a:rPr>
              <a:t>produk</a:t>
            </a:r>
            <a:r>
              <a:rPr lang="en-US" sz="1800" dirty="0" smtClean="0">
                <a:latin typeface="Cambria" pitchFamily="18" charset="0"/>
              </a:rPr>
              <a:t> </a:t>
            </a:r>
            <a:r>
              <a:rPr lang="en-US" sz="1800" dirty="0" err="1" smtClean="0">
                <a:latin typeface="Cambria" pitchFamily="18" charset="0"/>
              </a:rPr>
              <a:t>hukum</a:t>
            </a:r>
            <a:r>
              <a:rPr lang="en-US" sz="1800" dirty="0" smtClean="0">
                <a:latin typeface="Cambria" pitchFamily="18" charset="0"/>
              </a:rPr>
              <a:t>, </a:t>
            </a:r>
            <a:r>
              <a:rPr lang="en-US" sz="1800" dirty="0" err="1" smtClean="0">
                <a:latin typeface="Cambria" pitchFamily="18" charset="0"/>
              </a:rPr>
              <a:t>dan</a:t>
            </a:r>
            <a:r>
              <a:rPr lang="en-US" sz="1800" dirty="0" smtClean="0">
                <a:latin typeface="Cambria" pitchFamily="18" charset="0"/>
              </a:rPr>
              <a:t> </a:t>
            </a:r>
            <a:r>
              <a:rPr lang="en-US" sz="1800" dirty="0" err="1" smtClean="0">
                <a:latin typeface="Cambria" pitchFamily="18" charset="0"/>
              </a:rPr>
              <a:t>pengawasan</a:t>
            </a:r>
            <a:r>
              <a:rPr lang="en-US" sz="1800" dirty="0" smtClean="0">
                <a:latin typeface="Cambria" pitchFamily="18" charset="0"/>
              </a:rPr>
              <a:t>.   </a:t>
            </a:r>
          </a:p>
        </p:txBody>
      </p:sp>
      <p:sp>
        <p:nvSpPr>
          <p:cNvPr id="7" name="Slide Number Placeholder 3"/>
          <p:cNvSpPr>
            <a:spLocks noGrp="1"/>
          </p:cNvSpPr>
          <p:nvPr>
            <p:ph type="sldNum" sz="quarter" idx="12"/>
          </p:nvPr>
        </p:nvSpPr>
        <p:spPr>
          <a:xfrm>
            <a:off x="6934201" y="9144000"/>
            <a:ext cx="457200" cy="838200"/>
          </a:xfrm>
        </p:spPr>
        <p:txBody>
          <a:bodyPr/>
          <a:lstStyle/>
          <a:p>
            <a:fld id="{8DFBCBCA-75C9-4BD8-8C27-33BD4C35F67E}" type="slidenum">
              <a:rPr lang="en-US" sz="2200" b="1">
                <a:solidFill>
                  <a:schemeClr val="bg1"/>
                </a:solidFill>
                <a:latin typeface="Papyrus" pitchFamily="66" charset="0"/>
                <a:ea typeface="BatangChe" pitchFamily="49" charset="-127"/>
              </a:rPr>
              <a:pPr/>
              <a:t>21</a:t>
            </a:fld>
            <a:endParaRPr lang="en-US" sz="2200" b="1" dirty="0">
              <a:solidFill>
                <a:schemeClr val="bg1"/>
              </a:solidFill>
              <a:latin typeface="Papyrus" pitchFamily="66" charset="0"/>
              <a:ea typeface="BatangChe" pitchFamily="49" charset="-127"/>
            </a:endParaRPr>
          </a:p>
        </p:txBody>
      </p:sp>
      <p:sp>
        <p:nvSpPr>
          <p:cNvPr id="9" name="Footer Placeholder 2"/>
          <p:cNvSpPr txBox="1">
            <a:spLocks/>
          </p:cNvSpPr>
          <p:nvPr/>
        </p:nvSpPr>
        <p:spPr>
          <a:xfrm rot="16200000">
            <a:off x="5677309" y="78365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Tree>
    <p:extLst>
      <p:ext uri="{BB962C8B-B14F-4D97-AF65-F5344CB8AC3E}">
        <p14:creationId xmlns:p14="http://schemas.microsoft.com/office/powerpoint/2010/main" xmlns="" val="395242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95400" y="1600200"/>
            <a:ext cx="5562600" cy="8223699"/>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lIns="97447" tIns="48723" rIns="97447" bIns="48723">
            <a:spAutoFit/>
          </a:bodyPr>
          <a:lstStyle/>
          <a:p>
            <a:pPr marL="406400" indent="-406400" algn="just"/>
            <a:r>
              <a:rPr lang="fi-FI" sz="1600" b="1" dirty="0" smtClean="0">
                <a:latin typeface="Cambria" pitchFamily="18" charset="0"/>
              </a:rPr>
              <a:t>(3) Seksi Pemerintahan, </a:t>
            </a:r>
            <a:r>
              <a:rPr lang="es-ES" sz="1600" b="1" dirty="0" err="1" smtClean="0">
                <a:latin typeface="Cambria" pitchFamily="18" charset="0"/>
              </a:rPr>
              <a:t>Ketentraman</a:t>
            </a:r>
            <a:r>
              <a:rPr lang="es-ES" sz="1600" b="1" dirty="0" smtClean="0">
                <a:latin typeface="Cambria" pitchFamily="18" charset="0"/>
              </a:rPr>
              <a:t> dan </a:t>
            </a:r>
            <a:r>
              <a:rPr lang="es-ES" sz="1600" b="1" dirty="0" err="1" smtClean="0">
                <a:latin typeface="Cambria" pitchFamily="18" charset="0"/>
              </a:rPr>
              <a:t>Ketertiban</a:t>
            </a:r>
            <a:r>
              <a:rPr lang="id-ID" sz="1600" b="1" dirty="0" smtClean="0">
                <a:latin typeface="Cambria" pitchFamily="18" charset="0"/>
              </a:rPr>
              <a:t> Umum</a:t>
            </a:r>
            <a:endParaRPr lang="es-ES" sz="1600" b="1" dirty="0" smtClean="0">
              <a:latin typeface="Cambria" pitchFamily="18" charset="0"/>
            </a:endParaRPr>
          </a:p>
          <a:p>
            <a:pPr algn="just"/>
            <a:r>
              <a:rPr lang="es-ES" sz="1600" dirty="0" smtClean="0">
                <a:latin typeface="Cambria" pitchFamily="18" charset="0"/>
              </a:rPr>
              <a:t> </a:t>
            </a:r>
            <a:endParaRPr lang="fi-FI" sz="1600" b="1" dirty="0" smtClean="0">
              <a:latin typeface="Cambria" pitchFamily="18" charset="0"/>
            </a:endParaRPr>
          </a:p>
          <a:p>
            <a:pPr lvl="0" algn="just">
              <a:buNone/>
            </a:pPr>
            <a:r>
              <a:rPr lang="fi-FI" sz="1600" dirty="0" smtClean="0">
                <a:latin typeface="Cambria" pitchFamily="18" charset="0"/>
              </a:rPr>
              <a:t>Mempunyai tugas melaksanakan sebagian tugas Camat di bidang pemerintahan, ketentraman dan ketertiban umum yang mencakup  urusan ketentraman,  ketertiban umum, dan perlindungan masyarakat sub urusan bencana dan kebakaran, sub urusan satuan Polisi Pamong Praja, administrasi kependudukan dan pencatatan sipil, Kesatuan Bangsa dan politik, komunikasi, informatika, statistik, persandian, penelitian dan pengembangan, dan pertanahan.</a:t>
            </a:r>
          </a:p>
          <a:p>
            <a:pPr lvl="0" algn="just">
              <a:buNone/>
            </a:pPr>
            <a:endParaRPr lang="fi-FI" sz="1600" dirty="0" smtClean="0">
              <a:latin typeface="Cambria" pitchFamily="18" charset="0"/>
            </a:endParaRPr>
          </a:p>
          <a:p>
            <a:pPr lvl="0" algn="just">
              <a:buNone/>
            </a:pPr>
            <a:r>
              <a:rPr lang="fi-FI" sz="1600" b="1" dirty="0" smtClean="0">
                <a:latin typeface="Cambria" pitchFamily="18" charset="0"/>
              </a:rPr>
              <a:t>(4)</a:t>
            </a:r>
            <a:r>
              <a:rPr lang="fi-FI" sz="1600" dirty="0" smtClean="0">
                <a:latin typeface="Cambria" pitchFamily="18" charset="0"/>
              </a:rPr>
              <a:t> </a:t>
            </a:r>
            <a:r>
              <a:rPr lang="fi-FI" sz="1600" b="1" dirty="0" smtClean="0">
                <a:latin typeface="Cambria" pitchFamily="18" charset="0"/>
              </a:rPr>
              <a:t>Seksi Pemberdayaan Masyarakat dan Kesejahteraan Sosial</a:t>
            </a:r>
          </a:p>
          <a:p>
            <a:pPr lvl="0" algn="just">
              <a:buNone/>
            </a:pPr>
            <a:r>
              <a:rPr lang="fi-FI" sz="1600" dirty="0" smtClean="0">
                <a:latin typeface="Cambria" pitchFamily="18" charset="0"/>
              </a:rPr>
              <a:t>Mempunyai tugas melaksanakan sebagian tugas Lurah di bidang pemberdayaan masyarakat dan sosial kemasyarakatan yang mencakup urusan pemberdayaan masyarakat kelurahan, pendidikan, kebudayaan, pariwisata, kepemudaan dan olahraga, kesehatan, sosial, pemberdayaan perempuan dan perlindungan anak, pengendalian penduduk dan keluarga berencana.</a:t>
            </a:r>
          </a:p>
          <a:p>
            <a:pPr lvl="0" algn="just">
              <a:buNone/>
            </a:pPr>
            <a:endParaRPr lang="fi-FI" sz="1600" dirty="0" smtClean="0">
              <a:latin typeface="Cambria" pitchFamily="18" charset="0"/>
            </a:endParaRPr>
          </a:p>
          <a:p>
            <a:pPr lvl="0" algn="just">
              <a:buNone/>
            </a:pPr>
            <a:r>
              <a:rPr lang="fi-FI" sz="1600" b="1" dirty="0" smtClean="0">
                <a:latin typeface="Cambria" pitchFamily="18" charset="0"/>
              </a:rPr>
              <a:t>(5)</a:t>
            </a:r>
            <a:r>
              <a:rPr lang="fi-FI" sz="1600" dirty="0" smtClean="0">
                <a:latin typeface="Cambria" pitchFamily="18" charset="0"/>
              </a:rPr>
              <a:t> </a:t>
            </a:r>
            <a:r>
              <a:rPr lang="fi-FI" sz="1600" b="1" dirty="0" smtClean="0">
                <a:latin typeface="Cambria" pitchFamily="18" charset="0"/>
              </a:rPr>
              <a:t>Seksi Ekonomi dan Pembangunan</a:t>
            </a:r>
            <a:endParaRPr lang="fi-FI" sz="1600" dirty="0" smtClean="0">
              <a:latin typeface="Cambria" pitchFamily="18" charset="0"/>
            </a:endParaRPr>
          </a:p>
          <a:p>
            <a:pPr lvl="0" algn="just">
              <a:buNone/>
            </a:pPr>
            <a:r>
              <a:rPr lang="en-US" sz="1600" dirty="0" err="1" smtClean="0">
                <a:latin typeface="Cambria" pitchFamily="18" charset="0"/>
              </a:rPr>
              <a:t>Mempunyai</a:t>
            </a:r>
            <a:r>
              <a:rPr lang="en-US" sz="1600" dirty="0" smtClean="0">
                <a:latin typeface="Cambria" pitchFamily="18" charset="0"/>
              </a:rPr>
              <a:t> </a:t>
            </a:r>
            <a:r>
              <a:rPr lang="en-US" sz="1600" dirty="0" err="1" smtClean="0">
                <a:latin typeface="Cambria" pitchFamily="18" charset="0"/>
              </a:rPr>
              <a:t>tugas</a:t>
            </a:r>
            <a:r>
              <a:rPr lang="en-US" sz="1600" dirty="0" smtClean="0">
                <a:latin typeface="Cambria" pitchFamily="18" charset="0"/>
              </a:rPr>
              <a:t> </a:t>
            </a:r>
            <a:r>
              <a:rPr lang="en-US" sz="1600" dirty="0" err="1" smtClean="0">
                <a:latin typeface="Cambria" pitchFamily="18" charset="0"/>
              </a:rPr>
              <a:t>melaksanakan</a:t>
            </a:r>
            <a:r>
              <a:rPr lang="en-US" sz="1600" dirty="0" smtClean="0">
                <a:latin typeface="Cambria" pitchFamily="18" charset="0"/>
              </a:rPr>
              <a:t> </a:t>
            </a:r>
            <a:r>
              <a:rPr lang="en-US" sz="1600" dirty="0" err="1" smtClean="0">
                <a:latin typeface="Cambria" pitchFamily="18" charset="0"/>
              </a:rPr>
              <a:t>sebagian</a:t>
            </a:r>
            <a:r>
              <a:rPr lang="en-US" sz="1600" dirty="0" smtClean="0">
                <a:latin typeface="Cambria" pitchFamily="18" charset="0"/>
              </a:rPr>
              <a:t> </a:t>
            </a:r>
            <a:r>
              <a:rPr lang="en-US" sz="1600" dirty="0" err="1" smtClean="0">
                <a:latin typeface="Cambria" pitchFamily="18" charset="0"/>
              </a:rPr>
              <a:t>tugas</a:t>
            </a:r>
            <a:r>
              <a:rPr lang="en-US" sz="1600" dirty="0" smtClean="0">
                <a:latin typeface="Cambria" pitchFamily="18" charset="0"/>
              </a:rPr>
              <a:t> </a:t>
            </a:r>
            <a:r>
              <a:rPr lang="en-US" sz="1600" dirty="0" err="1" smtClean="0">
                <a:latin typeface="Cambria" pitchFamily="18" charset="0"/>
              </a:rPr>
              <a:t>lurah</a:t>
            </a:r>
            <a:r>
              <a:rPr lang="en-US" sz="1600" dirty="0" smtClean="0">
                <a:latin typeface="Cambria" pitchFamily="18" charset="0"/>
              </a:rPr>
              <a:t> </a:t>
            </a:r>
            <a:r>
              <a:rPr lang="en-US" sz="1600" dirty="0" err="1" smtClean="0">
                <a:latin typeface="Cambria" pitchFamily="18" charset="0"/>
              </a:rPr>
              <a:t>di</a:t>
            </a:r>
            <a:r>
              <a:rPr lang="en-US" sz="1600" dirty="0" smtClean="0">
                <a:latin typeface="Cambria" pitchFamily="18" charset="0"/>
              </a:rPr>
              <a:t> </a:t>
            </a:r>
            <a:r>
              <a:rPr lang="en-US" sz="1600" dirty="0" err="1" smtClean="0">
                <a:latin typeface="Cambria" pitchFamily="18" charset="0"/>
              </a:rPr>
              <a:t>bidang</a:t>
            </a:r>
            <a:r>
              <a:rPr lang="en-US" sz="1600" dirty="0" smtClean="0">
                <a:latin typeface="Cambria" pitchFamily="18" charset="0"/>
              </a:rPr>
              <a:t> </a:t>
            </a:r>
            <a:r>
              <a:rPr lang="en-US" sz="1600" dirty="0" err="1" smtClean="0">
                <a:latin typeface="Cambria" pitchFamily="18" charset="0"/>
              </a:rPr>
              <a:t>pembangunan</a:t>
            </a:r>
            <a:r>
              <a:rPr lang="en-US" sz="1600" dirty="0" smtClean="0">
                <a:latin typeface="Cambria" pitchFamily="18" charset="0"/>
              </a:rPr>
              <a:t>, </a:t>
            </a:r>
            <a:r>
              <a:rPr lang="en-US" sz="1600" dirty="0" err="1" smtClean="0">
                <a:latin typeface="Cambria" pitchFamily="18" charset="0"/>
              </a:rPr>
              <a:t>perekonomian</a:t>
            </a:r>
            <a:r>
              <a:rPr lang="en-US" sz="1600" dirty="0" smtClean="0">
                <a:latin typeface="Cambria" pitchFamily="18" charset="0"/>
              </a:rPr>
              <a:t>, </a:t>
            </a:r>
            <a:r>
              <a:rPr lang="en-US" sz="1600" dirty="0" err="1" smtClean="0">
                <a:latin typeface="Cambria" pitchFamily="18" charset="0"/>
              </a:rPr>
              <a:t>dan</a:t>
            </a:r>
            <a:r>
              <a:rPr lang="en-US" sz="1600" dirty="0" smtClean="0">
                <a:latin typeface="Cambria" pitchFamily="18" charset="0"/>
              </a:rPr>
              <a:t> </a:t>
            </a:r>
            <a:r>
              <a:rPr lang="en-US" sz="1600" dirty="0" err="1" smtClean="0">
                <a:latin typeface="Cambria" pitchFamily="18" charset="0"/>
              </a:rPr>
              <a:t>lingkungan</a:t>
            </a:r>
            <a:r>
              <a:rPr lang="en-US" sz="1600" dirty="0" smtClean="0">
                <a:latin typeface="Cambria" pitchFamily="18" charset="0"/>
              </a:rPr>
              <a:t> </a:t>
            </a:r>
            <a:r>
              <a:rPr lang="en-US" sz="1600" dirty="0" err="1" smtClean="0">
                <a:latin typeface="Cambria" pitchFamily="18" charset="0"/>
              </a:rPr>
              <a:t>hidup</a:t>
            </a:r>
            <a:r>
              <a:rPr lang="en-US" sz="1600" dirty="0" smtClean="0">
                <a:latin typeface="Cambria" pitchFamily="18" charset="0"/>
              </a:rPr>
              <a:t> yang </a:t>
            </a:r>
            <a:r>
              <a:rPr lang="en-US" sz="1600" dirty="0" err="1" smtClean="0">
                <a:latin typeface="Cambria" pitchFamily="18" charset="0"/>
              </a:rPr>
              <a:t>mencakup</a:t>
            </a:r>
            <a:r>
              <a:rPr lang="en-US" sz="1600" dirty="0" smtClean="0">
                <a:latin typeface="Cambria" pitchFamily="18" charset="0"/>
              </a:rPr>
              <a:t> </a:t>
            </a:r>
            <a:r>
              <a:rPr lang="en-US" sz="1600" dirty="0" err="1" smtClean="0">
                <a:latin typeface="Cambria" pitchFamily="18" charset="0"/>
              </a:rPr>
              <a:t>urusan</a:t>
            </a:r>
            <a:r>
              <a:rPr lang="en-US" sz="1600" dirty="0" smtClean="0">
                <a:latin typeface="Cambria" pitchFamily="18" charset="0"/>
              </a:rPr>
              <a:t> </a:t>
            </a:r>
            <a:r>
              <a:rPr lang="en-US" sz="1600" dirty="0" err="1" smtClean="0">
                <a:latin typeface="Cambria" pitchFamily="18" charset="0"/>
              </a:rPr>
              <a:t>perencanaan</a:t>
            </a:r>
            <a:r>
              <a:rPr lang="en-US" sz="1600" dirty="0" smtClean="0">
                <a:latin typeface="Cambria" pitchFamily="18" charset="0"/>
              </a:rPr>
              <a:t> </a:t>
            </a:r>
            <a:r>
              <a:rPr lang="en-US" sz="1600" dirty="0" err="1" smtClean="0">
                <a:latin typeface="Cambria" pitchFamily="18" charset="0"/>
              </a:rPr>
              <a:t>pembangunan</a:t>
            </a:r>
            <a:r>
              <a:rPr lang="en-US" sz="1600" dirty="0" smtClean="0">
                <a:latin typeface="Cambria" pitchFamily="18" charset="0"/>
              </a:rPr>
              <a:t>, </a:t>
            </a:r>
            <a:r>
              <a:rPr lang="en-US" sz="1600" dirty="0" err="1" smtClean="0">
                <a:latin typeface="Cambria" pitchFamily="18" charset="0"/>
              </a:rPr>
              <a:t>penanaman</a:t>
            </a:r>
            <a:r>
              <a:rPr lang="en-US" sz="1600" dirty="0" smtClean="0">
                <a:latin typeface="Cambria" pitchFamily="18" charset="0"/>
              </a:rPr>
              <a:t> modal </a:t>
            </a:r>
            <a:r>
              <a:rPr lang="en-US" sz="1600" dirty="0" err="1" smtClean="0">
                <a:latin typeface="Cambria" pitchFamily="18" charset="0"/>
              </a:rPr>
              <a:t>dan</a:t>
            </a:r>
            <a:r>
              <a:rPr lang="en-US" sz="1600" dirty="0" smtClean="0">
                <a:latin typeface="Cambria" pitchFamily="18" charset="0"/>
              </a:rPr>
              <a:t> </a:t>
            </a:r>
            <a:r>
              <a:rPr lang="en-US" sz="1600" dirty="0" err="1" smtClean="0">
                <a:latin typeface="Cambria" pitchFamily="18" charset="0"/>
              </a:rPr>
              <a:t>perizinan</a:t>
            </a:r>
            <a:r>
              <a:rPr lang="en-US" sz="1600" dirty="0" smtClean="0">
                <a:latin typeface="Cambria" pitchFamily="18" charset="0"/>
              </a:rPr>
              <a:t>, </a:t>
            </a:r>
            <a:r>
              <a:rPr lang="en-US" sz="1600" dirty="0" err="1" smtClean="0">
                <a:latin typeface="Cambria" pitchFamily="18" charset="0"/>
              </a:rPr>
              <a:t>koperasi</a:t>
            </a:r>
            <a:r>
              <a:rPr lang="en-US" sz="1600" dirty="0" smtClean="0">
                <a:latin typeface="Cambria" pitchFamily="18" charset="0"/>
              </a:rPr>
              <a:t>, </a:t>
            </a:r>
            <a:r>
              <a:rPr lang="en-US" sz="1600" dirty="0" err="1" smtClean="0">
                <a:latin typeface="Cambria" pitchFamily="18" charset="0"/>
              </a:rPr>
              <a:t>usaha</a:t>
            </a:r>
            <a:r>
              <a:rPr lang="en-US" sz="1600" dirty="0" smtClean="0">
                <a:latin typeface="Cambria" pitchFamily="18" charset="0"/>
              </a:rPr>
              <a:t> </a:t>
            </a:r>
            <a:r>
              <a:rPr lang="en-US" sz="1600" dirty="0" err="1" smtClean="0">
                <a:latin typeface="Cambria" pitchFamily="18" charset="0"/>
              </a:rPr>
              <a:t>kecil</a:t>
            </a:r>
            <a:r>
              <a:rPr lang="en-US" sz="1600" dirty="0" smtClean="0">
                <a:latin typeface="Cambria" pitchFamily="18" charset="0"/>
              </a:rPr>
              <a:t> </a:t>
            </a:r>
            <a:r>
              <a:rPr lang="en-US" sz="1600" dirty="0" err="1" smtClean="0">
                <a:latin typeface="Cambria" pitchFamily="18" charset="0"/>
              </a:rPr>
              <a:t>dan</a:t>
            </a:r>
            <a:r>
              <a:rPr lang="en-US" sz="1600" dirty="0" smtClean="0">
                <a:latin typeface="Cambria" pitchFamily="18" charset="0"/>
              </a:rPr>
              <a:t> </a:t>
            </a:r>
            <a:r>
              <a:rPr lang="en-US" sz="1600" dirty="0" err="1" smtClean="0">
                <a:latin typeface="Cambria" pitchFamily="18" charset="0"/>
              </a:rPr>
              <a:t>menengah</a:t>
            </a:r>
            <a:r>
              <a:rPr lang="en-US" sz="1600" dirty="0" smtClean="0">
                <a:latin typeface="Cambria" pitchFamily="18" charset="0"/>
              </a:rPr>
              <a:t>, </a:t>
            </a:r>
            <a:r>
              <a:rPr lang="en-US" sz="1600" dirty="0" err="1" smtClean="0">
                <a:latin typeface="Cambria" pitchFamily="18" charset="0"/>
              </a:rPr>
              <a:t>perindustrian</a:t>
            </a:r>
            <a:r>
              <a:rPr lang="en-US" sz="1600" dirty="0" smtClean="0">
                <a:latin typeface="Cambria" pitchFamily="18" charset="0"/>
              </a:rPr>
              <a:t>, </a:t>
            </a:r>
            <a:r>
              <a:rPr lang="en-US" sz="1600" dirty="0" err="1" smtClean="0">
                <a:latin typeface="Cambria" pitchFamily="18" charset="0"/>
              </a:rPr>
              <a:t>perdagangan</a:t>
            </a:r>
            <a:r>
              <a:rPr lang="en-US" sz="1600" dirty="0" smtClean="0">
                <a:latin typeface="Cambria" pitchFamily="18" charset="0"/>
              </a:rPr>
              <a:t>, </a:t>
            </a:r>
            <a:r>
              <a:rPr lang="en-US" sz="1600" dirty="0" err="1" smtClean="0">
                <a:latin typeface="Cambria" pitchFamily="18" charset="0"/>
              </a:rPr>
              <a:t>energi</a:t>
            </a:r>
            <a:r>
              <a:rPr lang="en-US" sz="1600" dirty="0" smtClean="0">
                <a:latin typeface="Cambria" pitchFamily="18" charset="0"/>
              </a:rPr>
              <a:t> </a:t>
            </a:r>
            <a:r>
              <a:rPr lang="en-US" sz="1600" dirty="0" err="1" smtClean="0">
                <a:latin typeface="Cambria" pitchFamily="18" charset="0"/>
              </a:rPr>
              <a:t>dan</a:t>
            </a:r>
            <a:r>
              <a:rPr lang="en-US" sz="1600" dirty="0" smtClean="0">
                <a:latin typeface="Cambria" pitchFamily="18" charset="0"/>
              </a:rPr>
              <a:t> </a:t>
            </a:r>
            <a:r>
              <a:rPr lang="en-US" sz="1600" dirty="0" err="1" smtClean="0">
                <a:latin typeface="Cambria" pitchFamily="18" charset="0"/>
              </a:rPr>
              <a:t>sumber</a:t>
            </a:r>
            <a:r>
              <a:rPr lang="en-US" sz="1600" dirty="0" smtClean="0">
                <a:latin typeface="Cambria" pitchFamily="18" charset="0"/>
              </a:rPr>
              <a:t> </a:t>
            </a:r>
            <a:r>
              <a:rPr lang="en-US" sz="1600" dirty="0" err="1" smtClean="0">
                <a:latin typeface="Cambria" pitchFamily="18" charset="0"/>
              </a:rPr>
              <a:t>daya</a:t>
            </a:r>
            <a:r>
              <a:rPr lang="en-US" sz="1600" dirty="0" smtClean="0">
                <a:latin typeface="Cambria" pitchFamily="18" charset="0"/>
              </a:rPr>
              <a:t> mineral, </a:t>
            </a:r>
            <a:r>
              <a:rPr lang="en-US" sz="1600" dirty="0" err="1" smtClean="0">
                <a:latin typeface="Cambria" pitchFamily="18" charset="0"/>
              </a:rPr>
              <a:t>pendapatan</a:t>
            </a:r>
            <a:r>
              <a:rPr lang="en-US" sz="1600" dirty="0" smtClean="0">
                <a:latin typeface="Cambria" pitchFamily="18" charset="0"/>
              </a:rPr>
              <a:t>, </a:t>
            </a:r>
            <a:r>
              <a:rPr lang="en-US" sz="1600" dirty="0" err="1" smtClean="0">
                <a:latin typeface="Cambria" pitchFamily="18" charset="0"/>
              </a:rPr>
              <a:t>perumahan</a:t>
            </a:r>
            <a:r>
              <a:rPr lang="en-US" sz="1600" dirty="0" smtClean="0">
                <a:latin typeface="Cambria" pitchFamily="18" charset="0"/>
              </a:rPr>
              <a:t> </a:t>
            </a:r>
            <a:r>
              <a:rPr lang="en-US" sz="1600" dirty="0" err="1" smtClean="0">
                <a:latin typeface="Cambria" pitchFamily="18" charset="0"/>
              </a:rPr>
              <a:t>dan</a:t>
            </a:r>
            <a:r>
              <a:rPr lang="en-US" sz="1600" dirty="0" smtClean="0">
                <a:latin typeface="Cambria" pitchFamily="18" charset="0"/>
              </a:rPr>
              <a:t> </a:t>
            </a:r>
            <a:r>
              <a:rPr lang="en-US" sz="1600" dirty="0" err="1" smtClean="0">
                <a:latin typeface="Cambria" pitchFamily="18" charset="0"/>
              </a:rPr>
              <a:t>kawasan</a:t>
            </a:r>
            <a:r>
              <a:rPr lang="en-US" sz="1600" dirty="0" smtClean="0">
                <a:latin typeface="Cambria" pitchFamily="18" charset="0"/>
              </a:rPr>
              <a:t> </a:t>
            </a:r>
            <a:r>
              <a:rPr lang="en-US" sz="1600" dirty="0" err="1" smtClean="0">
                <a:latin typeface="Cambria" pitchFamily="18" charset="0"/>
              </a:rPr>
              <a:t>permukiman</a:t>
            </a:r>
            <a:r>
              <a:rPr lang="en-US" sz="1600" dirty="0" smtClean="0">
                <a:latin typeface="Cambria" pitchFamily="18" charset="0"/>
              </a:rPr>
              <a:t>, </a:t>
            </a:r>
            <a:r>
              <a:rPr lang="en-US" sz="1600" dirty="0" err="1" smtClean="0">
                <a:latin typeface="Cambria" pitchFamily="18" charset="0"/>
              </a:rPr>
              <a:t>pekerjaan</a:t>
            </a:r>
            <a:r>
              <a:rPr lang="en-US" sz="1600" dirty="0" smtClean="0">
                <a:latin typeface="Cambria" pitchFamily="18" charset="0"/>
              </a:rPr>
              <a:t> </a:t>
            </a:r>
            <a:r>
              <a:rPr lang="en-US" sz="1600" dirty="0" err="1" smtClean="0">
                <a:latin typeface="Cambria" pitchFamily="18" charset="0"/>
              </a:rPr>
              <a:t>umum</a:t>
            </a:r>
            <a:r>
              <a:rPr lang="en-US" sz="1600" dirty="0" smtClean="0">
                <a:latin typeface="Cambria" pitchFamily="18" charset="0"/>
              </a:rPr>
              <a:t> </a:t>
            </a:r>
            <a:r>
              <a:rPr lang="en-US" sz="1600" dirty="0" err="1" smtClean="0">
                <a:latin typeface="Cambria" pitchFamily="18" charset="0"/>
              </a:rPr>
              <a:t>dan</a:t>
            </a:r>
            <a:r>
              <a:rPr lang="en-US" sz="1600" dirty="0" smtClean="0">
                <a:latin typeface="Cambria" pitchFamily="18" charset="0"/>
              </a:rPr>
              <a:t> </a:t>
            </a:r>
            <a:r>
              <a:rPr lang="en-US" sz="1600" dirty="0" err="1" smtClean="0">
                <a:latin typeface="Cambria" pitchFamily="18" charset="0"/>
              </a:rPr>
              <a:t>penataan</a:t>
            </a:r>
            <a:r>
              <a:rPr lang="en-US" sz="1600" dirty="0" smtClean="0">
                <a:latin typeface="Cambria" pitchFamily="18" charset="0"/>
              </a:rPr>
              <a:t> </a:t>
            </a:r>
            <a:r>
              <a:rPr lang="en-US" sz="1600" dirty="0" err="1" smtClean="0">
                <a:latin typeface="Cambria" pitchFamily="18" charset="0"/>
              </a:rPr>
              <a:t>ruang</a:t>
            </a:r>
            <a:r>
              <a:rPr lang="en-US" sz="1600" dirty="0" smtClean="0">
                <a:latin typeface="Cambria" pitchFamily="18" charset="0"/>
              </a:rPr>
              <a:t>, </a:t>
            </a:r>
            <a:r>
              <a:rPr lang="en-US" sz="1600" dirty="0" err="1" smtClean="0">
                <a:latin typeface="Cambria" pitchFamily="18" charset="0"/>
              </a:rPr>
              <a:t>lingkungan</a:t>
            </a:r>
            <a:r>
              <a:rPr lang="en-US" sz="1600" dirty="0" smtClean="0">
                <a:latin typeface="Cambria" pitchFamily="18" charset="0"/>
              </a:rPr>
              <a:t> </a:t>
            </a:r>
            <a:r>
              <a:rPr lang="en-US" sz="1600" dirty="0" err="1" smtClean="0">
                <a:latin typeface="Cambria" pitchFamily="18" charset="0"/>
              </a:rPr>
              <a:t>hidup</a:t>
            </a:r>
            <a:r>
              <a:rPr lang="en-US" sz="1600" dirty="0" smtClean="0">
                <a:latin typeface="Cambria" pitchFamily="18" charset="0"/>
              </a:rPr>
              <a:t>, </a:t>
            </a:r>
            <a:r>
              <a:rPr lang="en-US" sz="1600" dirty="0" err="1" smtClean="0">
                <a:latin typeface="Cambria" pitchFamily="18" charset="0"/>
              </a:rPr>
              <a:t>kehutanan</a:t>
            </a:r>
            <a:r>
              <a:rPr lang="en-US" sz="1600" dirty="0" smtClean="0">
                <a:latin typeface="Cambria" pitchFamily="18" charset="0"/>
              </a:rPr>
              <a:t>, </a:t>
            </a:r>
            <a:r>
              <a:rPr lang="en-US" sz="1600" dirty="0" err="1" smtClean="0">
                <a:latin typeface="Cambria" pitchFamily="18" charset="0"/>
              </a:rPr>
              <a:t>perhubungan</a:t>
            </a:r>
            <a:r>
              <a:rPr lang="en-US" sz="1600" dirty="0" smtClean="0">
                <a:latin typeface="Cambria" pitchFamily="18" charset="0"/>
              </a:rPr>
              <a:t>, </a:t>
            </a:r>
            <a:r>
              <a:rPr lang="en-US" sz="1600" dirty="0" err="1" smtClean="0">
                <a:latin typeface="Cambria" pitchFamily="18" charset="0"/>
              </a:rPr>
              <a:t>Kawasan</a:t>
            </a:r>
            <a:r>
              <a:rPr lang="en-US" sz="1600" dirty="0" smtClean="0">
                <a:latin typeface="Cambria" pitchFamily="18" charset="0"/>
              </a:rPr>
              <a:t> </a:t>
            </a:r>
            <a:r>
              <a:rPr lang="en-US" sz="1600" dirty="0" err="1" smtClean="0">
                <a:latin typeface="Cambria" pitchFamily="18" charset="0"/>
              </a:rPr>
              <a:t>Ekonomi</a:t>
            </a:r>
            <a:r>
              <a:rPr lang="en-US" sz="1600" dirty="0" smtClean="0">
                <a:latin typeface="Cambria" pitchFamily="18" charset="0"/>
              </a:rPr>
              <a:t> </a:t>
            </a:r>
            <a:r>
              <a:rPr lang="en-US" sz="1600" dirty="0" err="1" smtClean="0">
                <a:latin typeface="Cambria" pitchFamily="18" charset="0"/>
              </a:rPr>
              <a:t>Khusus</a:t>
            </a:r>
            <a:r>
              <a:rPr lang="en-US" sz="1600" dirty="0" smtClean="0">
                <a:latin typeface="Cambria" pitchFamily="18" charset="0"/>
              </a:rPr>
              <a:t>, </a:t>
            </a:r>
            <a:r>
              <a:rPr lang="en-US" sz="1600" dirty="0" err="1" smtClean="0">
                <a:latin typeface="Cambria" pitchFamily="18" charset="0"/>
              </a:rPr>
              <a:t>pangan</a:t>
            </a:r>
            <a:r>
              <a:rPr lang="en-US" sz="1600" dirty="0" smtClean="0">
                <a:latin typeface="Cambria" pitchFamily="18" charset="0"/>
              </a:rPr>
              <a:t> </a:t>
            </a:r>
            <a:r>
              <a:rPr lang="en-US" sz="1600" dirty="0" err="1" smtClean="0">
                <a:latin typeface="Cambria" pitchFamily="18" charset="0"/>
              </a:rPr>
              <a:t>pertanian</a:t>
            </a:r>
            <a:r>
              <a:rPr lang="en-US" sz="1600" dirty="0" smtClean="0">
                <a:latin typeface="Cambria" pitchFamily="18" charset="0"/>
              </a:rPr>
              <a:t>, </a:t>
            </a:r>
            <a:r>
              <a:rPr lang="en-US" sz="1600" dirty="0" err="1" smtClean="0">
                <a:latin typeface="Cambria" pitchFamily="18" charset="0"/>
              </a:rPr>
              <a:t>serta</a:t>
            </a:r>
            <a:r>
              <a:rPr lang="en-US" sz="1600" dirty="0" smtClean="0">
                <a:latin typeface="Cambria" pitchFamily="18" charset="0"/>
              </a:rPr>
              <a:t> </a:t>
            </a:r>
            <a:r>
              <a:rPr lang="en-US" sz="1600" dirty="0" err="1" smtClean="0">
                <a:latin typeface="Cambria" pitchFamily="18" charset="0"/>
              </a:rPr>
              <a:t>kelautan</a:t>
            </a:r>
            <a:r>
              <a:rPr lang="en-US" sz="1600" dirty="0" smtClean="0">
                <a:latin typeface="Cambria" pitchFamily="18" charset="0"/>
              </a:rPr>
              <a:t> </a:t>
            </a:r>
            <a:r>
              <a:rPr lang="en-US" sz="1600" dirty="0" err="1" smtClean="0">
                <a:latin typeface="Cambria" pitchFamily="18" charset="0"/>
              </a:rPr>
              <a:t>dan</a:t>
            </a:r>
            <a:r>
              <a:rPr lang="en-US" sz="1600" dirty="0" smtClean="0">
                <a:latin typeface="Cambria" pitchFamily="18" charset="0"/>
              </a:rPr>
              <a:t> </a:t>
            </a:r>
            <a:r>
              <a:rPr lang="en-US" sz="1600" dirty="0" err="1" smtClean="0">
                <a:latin typeface="Cambria" pitchFamily="18" charset="0"/>
              </a:rPr>
              <a:t>perikanan</a:t>
            </a:r>
            <a:r>
              <a:rPr lang="en-US" sz="1600" dirty="0" smtClean="0">
                <a:latin typeface="Cambria" pitchFamily="18" charset="0"/>
              </a:rPr>
              <a:t>.</a:t>
            </a:r>
          </a:p>
        </p:txBody>
      </p:sp>
      <p:sp>
        <p:nvSpPr>
          <p:cNvPr id="7"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22</a:t>
            </a:fld>
            <a:endParaRPr lang="en-US" sz="2200" b="1" dirty="0">
              <a:solidFill>
                <a:schemeClr val="bg1"/>
              </a:solidFill>
              <a:latin typeface="Papyrus" pitchFamily="66" charset="0"/>
              <a:ea typeface="BatangChe" pitchFamily="49" charset="-127"/>
            </a:endParaRPr>
          </a:p>
        </p:txBody>
      </p:sp>
      <p:sp>
        <p:nvSpPr>
          <p:cNvPr id="9"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Tree>
    <p:extLst>
      <p:ext uri="{BB962C8B-B14F-4D97-AF65-F5344CB8AC3E}">
        <p14:creationId xmlns:p14="http://schemas.microsoft.com/office/powerpoint/2010/main" xmlns="" val="17794842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3"/>
          <p:cNvGraphicFramePr>
            <a:graphicFrameLocks/>
          </p:cNvGraphicFramePr>
          <p:nvPr>
            <p:extLst>
              <p:ext uri="{D42A27DB-BD31-4B8C-83A1-F6EECF244321}">
                <p14:modId xmlns:p14="http://schemas.microsoft.com/office/powerpoint/2010/main" xmlns="" val="551054902"/>
              </p:ext>
            </p:extLst>
          </p:nvPr>
        </p:nvGraphicFramePr>
        <p:xfrm>
          <a:off x="1295400" y="1524000"/>
          <a:ext cx="5403712" cy="3712464"/>
        </p:xfrm>
        <a:graphic>
          <a:graphicData uri="http://schemas.openxmlformats.org/drawingml/2006/table">
            <a:tbl>
              <a:tblPr firstRow="1" bandRow="1">
                <a:tableStyleId>{F5AB1C69-6EDB-4FF4-983F-18BD219EF322}</a:tableStyleId>
              </a:tblPr>
              <a:tblGrid>
                <a:gridCol w="1350928"/>
                <a:gridCol w="1350928"/>
                <a:gridCol w="1350928"/>
                <a:gridCol w="1350928"/>
              </a:tblGrid>
              <a:tr h="243840">
                <a:tc gridSpan="2">
                  <a:txBody>
                    <a:bodyPr/>
                    <a:lstStyle/>
                    <a:p>
                      <a:pPr marL="0" marR="50165" algn="ctr">
                        <a:spcBef>
                          <a:spcPts val="0"/>
                        </a:spcBef>
                        <a:spcAft>
                          <a:spcPts val="0"/>
                        </a:spcAft>
                      </a:pPr>
                      <a:r>
                        <a:rPr lang="en-US" sz="1500" dirty="0" err="1" smtClean="0"/>
                        <a:t>Umur</a:t>
                      </a:r>
                      <a:endParaRPr lang="en-US" sz="1500" b="1" dirty="0">
                        <a:latin typeface="Maiandra GD" pitchFamily="34" charset="0"/>
                        <a:ea typeface="Times New Roman"/>
                      </a:endParaRPr>
                    </a:p>
                  </a:txBody>
                  <a:tcPr marL="77724" marR="77724" marT="0" marB="0" anchor="ctr"/>
                </a:tc>
                <a:tc hMerge="1">
                  <a:txBody>
                    <a:bodyPr/>
                    <a:lstStyle/>
                    <a:p>
                      <a:endParaRPr lang="en-US"/>
                    </a:p>
                  </a:txBody>
                  <a:tcPr/>
                </a:tc>
                <a:tc gridSpan="2">
                  <a:txBody>
                    <a:bodyPr/>
                    <a:lstStyle/>
                    <a:p>
                      <a:pPr marL="0" marR="50165" algn="ctr">
                        <a:spcBef>
                          <a:spcPts val="0"/>
                        </a:spcBef>
                        <a:spcAft>
                          <a:spcPts val="0"/>
                        </a:spcAft>
                      </a:pPr>
                      <a:r>
                        <a:rPr lang="en-US" sz="1500" dirty="0" err="1" smtClean="0"/>
                        <a:t>Jumlah</a:t>
                      </a:r>
                      <a:endParaRPr lang="en-US" sz="1500" b="1" dirty="0">
                        <a:latin typeface="Maiandra GD" pitchFamily="34" charset="0"/>
                        <a:ea typeface="Times New Roman"/>
                      </a:endParaRPr>
                    </a:p>
                  </a:txBody>
                  <a:tcPr marL="77724" marR="77724" marT="0" marB="0" anchor="ctr"/>
                </a:tc>
                <a:tc hMerge="1">
                  <a:txBody>
                    <a:bodyPr/>
                    <a:lstStyle/>
                    <a:p>
                      <a:endParaRPr lang="en-US"/>
                    </a:p>
                  </a:txBody>
                  <a:tcPr/>
                </a:tc>
              </a:tr>
              <a:tr h="219456">
                <a:tc>
                  <a:txBody>
                    <a:bodyPr/>
                    <a:lstStyle/>
                    <a:p>
                      <a:pPr marL="0" marR="50165" algn="ctr">
                        <a:spcBef>
                          <a:spcPts val="0"/>
                        </a:spcBef>
                        <a:spcAft>
                          <a:spcPts val="0"/>
                        </a:spcAft>
                      </a:pPr>
                      <a:r>
                        <a:rPr lang="en-US" sz="1400" dirty="0" smtClean="0"/>
                        <a:t>0 – 4</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mn-lt"/>
                          <a:ea typeface="+mn-ea"/>
                        </a:rPr>
                        <a:t>366</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Orang</a:t>
                      </a:r>
                      <a:endParaRPr lang="en-US" sz="1400" dirty="0">
                        <a:latin typeface="Maiandra GD" pitchFamily="34"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t>5</a:t>
                      </a:r>
                      <a:r>
                        <a:rPr lang="id-ID" sz="1400" baseline="0" dirty="0" smtClean="0"/>
                        <a:t> – </a:t>
                      </a:r>
                      <a:r>
                        <a:rPr lang="en-US" sz="1400" dirty="0" smtClean="0"/>
                        <a:t>9</a:t>
                      </a:r>
                      <a:r>
                        <a:rPr lang="id-ID" sz="1400" dirty="0" smtClean="0"/>
                        <a:t> </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3</a:t>
                      </a:r>
                      <a:r>
                        <a:rPr lang="id-ID" sz="1400" dirty="0" smtClean="0">
                          <a:latin typeface="Maiandra GD" pitchFamily="34" charset="0"/>
                          <a:ea typeface="Times New Roman"/>
                        </a:rPr>
                        <a:t>28</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Orang</a:t>
                      </a:r>
                      <a:endParaRPr lang="en-US" sz="1400" dirty="0">
                        <a:latin typeface="Maiandra GD" pitchFamily="34" charset="0"/>
                        <a:ea typeface="Times New Roman"/>
                      </a:endParaRPr>
                    </a:p>
                  </a:txBody>
                  <a:tcPr marL="77724" marR="77724" marT="0" marB="0" anchor="ctr"/>
                </a:tc>
              </a:tr>
              <a:tr h="219456">
                <a:tc>
                  <a:txBody>
                    <a:bodyPr/>
                    <a:lstStyle/>
                    <a:p>
                      <a:pPr marL="0" marR="50165" algn="ctr">
                        <a:spcBef>
                          <a:spcPts val="0"/>
                        </a:spcBef>
                        <a:spcAft>
                          <a:spcPts val="0"/>
                        </a:spcAft>
                      </a:pPr>
                      <a:r>
                        <a:rPr lang="en-US" sz="1300" dirty="0" smtClean="0"/>
                        <a:t>10 – 14</a:t>
                      </a:r>
                    </a:p>
                    <a:p>
                      <a:pPr marL="0" marR="50165" algn="ctr">
                        <a:spcBef>
                          <a:spcPts val="0"/>
                        </a:spcBef>
                        <a:spcAft>
                          <a:spcPts val="0"/>
                        </a:spcAft>
                      </a:pPr>
                      <a:r>
                        <a:rPr lang="en-US" sz="1300" dirty="0" smtClean="0">
                          <a:latin typeface="Maiandra GD" pitchFamily="34" charset="0"/>
                          <a:ea typeface="Times New Roman"/>
                        </a:rPr>
                        <a:t>15</a:t>
                      </a:r>
                      <a:r>
                        <a:rPr lang="en-US" sz="1300" baseline="0" dirty="0" smtClean="0">
                          <a:latin typeface="Maiandra GD" pitchFamily="34" charset="0"/>
                          <a:ea typeface="Times New Roman"/>
                        </a:rPr>
                        <a:t> </a:t>
                      </a:r>
                      <a:r>
                        <a:rPr lang="en-US" sz="1300" dirty="0" smtClean="0">
                          <a:latin typeface="Maiandra GD" pitchFamily="34" charset="0"/>
                          <a:ea typeface="Times New Roman"/>
                        </a:rPr>
                        <a:t>– 19</a:t>
                      </a:r>
                      <a:endParaRPr lang="en-US" sz="13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300" dirty="0" err="1" smtClean="0"/>
                        <a:t>Tahun</a:t>
                      </a:r>
                      <a:endParaRPr lang="en-US" sz="1300" dirty="0" smtClean="0"/>
                    </a:p>
                    <a:p>
                      <a:pPr marL="0" marR="50165" algn="ctr">
                        <a:spcBef>
                          <a:spcPts val="0"/>
                        </a:spcBef>
                        <a:spcAft>
                          <a:spcPts val="0"/>
                        </a:spcAft>
                      </a:pPr>
                      <a:r>
                        <a:rPr lang="en-US" sz="1300" dirty="0" err="1" smtClean="0">
                          <a:latin typeface="+mj-lt"/>
                          <a:ea typeface="Times New Roman"/>
                        </a:rPr>
                        <a:t>Tahun</a:t>
                      </a:r>
                      <a:endParaRPr lang="en-US" sz="1300" dirty="0">
                        <a:latin typeface="+mj-lt"/>
                        <a:ea typeface="Times New Roman"/>
                      </a:endParaRPr>
                    </a:p>
                  </a:txBody>
                  <a:tcPr marL="77724" marR="77724" marT="0" marB="0" anchor="ctr"/>
                </a:tc>
                <a:tc>
                  <a:txBody>
                    <a:bodyPr/>
                    <a:lstStyle/>
                    <a:p>
                      <a:pPr marL="0" marR="50165" algn="ctr">
                        <a:spcBef>
                          <a:spcPts val="0"/>
                        </a:spcBef>
                        <a:spcAft>
                          <a:spcPts val="0"/>
                        </a:spcAft>
                      </a:pPr>
                      <a:r>
                        <a:rPr lang="en-US" sz="1300" dirty="0" smtClean="0"/>
                        <a:t>4</a:t>
                      </a:r>
                      <a:r>
                        <a:rPr lang="id-ID" sz="1300" dirty="0" smtClean="0"/>
                        <a:t>29</a:t>
                      </a:r>
                      <a:endParaRPr lang="en-US" sz="1300" dirty="0" smtClean="0"/>
                    </a:p>
                    <a:p>
                      <a:pPr marL="0" marR="50165" algn="ctr">
                        <a:spcBef>
                          <a:spcPts val="0"/>
                        </a:spcBef>
                        <a:spcAft>
                          <a:spcPts val="0"/>
                        </a:spcAft>
                      </a:pPr>
                      <a:r>
                        <a:rPr lang="id-ID" sz="1300" dirty="0" smtClean="0">
                          <a:latin typeface="Maiandra GD" pitchFamily="34" charset="0"/>
                          <a:ea typeface="Times New Roman"/>
                        </a:rPr>
                        <a:t>426</a:t>
                      </a:r>
                      <a:endParaRPr lang="en-US" sz="13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300" dirty="0" err="1" smtClean="0"/>
                        <a:t>Orang</a:t>
                      </a:r>
                      <a:endParaRPr lang="en-US" sz="1300" dirty="0" smtClean="0"/>
                    </a:p>
                    <a:p>
                      <a:pPr marL="0" marR="50165" algn="ctr">
                        <a:spcBef>
                          <a:spcPts val="0"/>
                        </a:spcBef>
                        <a:spcAft>
                          <a:spcPts val="0"/>
                        </a:spcAft>
                      </a:pPr>
                      <a:r>
                        <a:rPr lang="en-US" sz="1300" dirty="0" err="1" smtClean="0">
                          <a:latin typeface="Maiandra GD" pitchFamily="34" charset="0"/>
                          <a:ea typeface="Times New Roman"/>
                        </a:rPr>
                        <a:t>Orang</a:t>
                      </a:r>
                      <a:endParaRPr lang="en-US" sz="1300" dirty="0">
                        <a:latin typeface="Maiandra GD" pitchFamily="34"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t>20 – 24</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Maiandra GD" pitchFamily="34" charset="0"/>
                          <a:ea typeface="Times New Roman"/>
                        </a:rPr>
                        <a:t>552</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Orang</a:t>
                      </a:r>
                      <a:endParaRPr lang="en-US" sz="1400" dirty="0">
                        <a:latin typeface="Maiandra GD" pitchFamily="34"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t>25 – 29</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4</a:t>
                      </a:r>
                      <a:r>
                        <a:rPr lang="id-ID" sz="1400" dirty="0" smtClean="0">
                          <a:latin typeface="Maiandra GD" pitchFamily="34" charset="0"/>
                          <a:ea typeface="Times New Roman"/>
                        </a:rPr>
                        <a:t>69</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Orang</a:t>
                      </a:r>
                      <a:endParaRPr lang="en-US" sz="1400" dirty="0">
                        <a:latin typeface="Maiandra GD" pitchFamily="34"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t>30 -  34</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3</a:t>
                      </a:r>
                      <a:r>
                        <a:rPr lang="id-ID" sz="1400" dirty="0" smtClean="0">
                          <a:latin typeface="Maiandra GD" pitchFamily="34" charset="0"/>
                          <a:ea typeface="Times New Roman"/>
                        </a:rPr>
                        <a:t>41</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Orang</a:t>
                      </a:r>
                      <a:endParaRPr lang="en-US" sz="1400" dirty="0">
                        <a:latin typeface="Maiandra GD" pitchFamily="34"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t>35 – 39</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3</a:t>
                      </a:r>
                      <a:r>
                        <a:rPr lang="id-ID" sz="1400" dirty="0" smtClean="0">
                          <a:latin typeface="Maiandra GD" pitchFamily="34" charset="0"/>
                          <a:ea typeface="Times New Roman"/>
                        </a:rPr>
                        <a:t>56</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Orang</a:t>
                      </a:r>
                      <a:endParaRPr lang="en-US" sz="1400" dirty="0">
                        <a:latin typeface="Maiandra GD" pitchFamily="34"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t>40 – 44</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3</a:t>
                      </a:r>
                      <a:r>
                        <a:rPr lang="id-ID" sz="1400" dirty="0" smtClean="0">
                          <a:latin typeface="Maiandra GD" pitchFamily="34" charset="0"/>
                          <a:ea typeface="Times New Roman"/>
                        </a:rPr>
                        <a:t>62</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Orang</a:t>
                      </a:r>
                      <a:endParaRPr lang="en-US" sz="1400" dirty="0">
                        <a:latin typeface="Maiandra GD" pitchFamily="34"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t>45 – 49</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4</a:t>
                      </a:r>
                      <a:r>
                        <a:rPr lang="id-ID" sz="1400" dirty="0" smtClean="0">
                          <a:latin typeface="Maiandra GD" pitchFamily="34" charset="0"/>
                          <a:ea typeface="Times New Roman"/>
                        </a:rPr>
                        <a:t>13</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Orang</a:t>
                      </a:r>
                      <a:endParaRPr lang="en-US" sz="1400" dirty="0">
                        <a:latin typeface="Maiandra GD" pitchFamily="34"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t>50 – 54</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3</a:t>
                      </a:r>
                      <a:r>
                        <a:rPr lang="id-ID" sz="1400" dirty="0" smtClean="0">
                          <a:latin typeface="Maiandra GD" pitchFamily="34" charset="0"/>
                          <a:ea typeface="Times New Roman"/>
                        </a:rPr>
                        <a:t>79</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Orang</a:t>
                      </a:r>
                      <a:endParaRPr lang="en-US" sz="1400" dirty="0">
                        <a:latin typeface="Maiandra GD" pitchFamily="34"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t>55 – 59</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2</a:t>
                      </a:r>
                      <a:r>
                        <a:rPr lang="id-ID" sz="1400" dirty="0" smtClean="0">
                          <a:latin typeface="Maiandra GD" pitchFamily="34" charset="0"/>
                          <a:ea typeface="Times New Roman"/>
                        </a:rPr>
                        <a:t>67</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Orang</a:t>
                      </a:r>
                      <a:endParaRPr lang="en-US" sz="1400" dirty="0">
                        <a:latin typeface="Maiandra GD" pitchFamily="34"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t>60 – 64</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t>1</a:t>
                      </a:r>
                      <a:r>
                        <a:rPr lang="id-ID" sz="1400" dirty="0" smtClean="0"/>
                        <a:t>25</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Orang</a:t>
                      </a:r>
                      <a:endParaRPr lang="en-US" sz="1400" dirty="0">
                        <a:latin typeface="Maiandra GD" pitchFamily="34"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t>65 – 69</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7</a:t>
                      </a:r>
                      <a:r>
                        <a:rPr lang="id-ID" sz="1400" dirty="0" smtClean="0">
                          <a:latin typeface="Maiandra GD" pitchFamily="34" charset="0"/>
                          <a:ea typeface="Times New Roman"/>
                        </a:rPr>
                        <a:t>7</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Orang</a:t>
                      </a:r>
                      <a:endParaRPr lang="en-US" sz="1400" dirty="0">
                        <a:latin typeface="Maiandra GD" pitchFamily="34"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t>70- 74</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Maiandra GD" pitchFamily="34" charset="0"/>
                          <a:ea typeface="Times New Roman"/>
                        </a:rPr>
                        <a:t>3</a:t>
                      </a:r>
                      <a:r>
                        <a:rPr lang="en-US" sz="1400" dirty="0" smtClean="0">
                          <a:latin typeface="Maiandra GD" pitchFamily="34" charset="0"/>
                          <a:ea typeface="Times New Roman"/>
                        </a:rPr>
                        <a:t>9</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Orang</a:t>
                      </a:r>
                      <a:endParaRPr lang="en-US" sz="1400" dirty="0">
                        <a:latin typeface="Maiandra GD" pitchFamily="34"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t>&gt;74</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Maiandra GD" pitchFamily="34" charset="0"/>
                          <a:ea typeface="Times New Roman"/>
                        </a:rPr>
                        <a:t>48</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Orang</a:t>
                      </a:r>
                      <a:endParaRPr lang="en-US" sz="1400" dirty="0">
                        <a:latin typeface="Maiandra GD" pitchFamily="34" charset="0"/>
                        <a:ea typeface="Times New Roman"/>
                      </a:endParaRPr>
                    </a:p>
                  </a:txBody>
                  <a:tcPr marL="77724" marR="77724" marT="0" marB="0" anchor="ctr"/>
                </a:tc>
              </a:tr>
            </a:tbl>
          </a:graphicData>
        </a:graphic>
      </p:graphicFrame>
      <p:sp>
        <p:nvSpPr>
          <p:cNvPr id="10" name="TextBox 9"/>
          <p:cNvSpPr txBox="1"/>
          <p:nvPr/>
        </p:nvSpPr>
        <p:spPr>
          <a:xfrm>
            <a:off x="1193105" y="914400"/>
            <a:ext cx="5613400" cy="365211"/>
          </a:xfrm>
          <a:prstGeom prst="rect">
            <a:avLst/>
          </a:prstGeom>
          <a:noFill/>
        </p:spPr>
        <p:txBody>
          <a:bodyPr wrap="square" lIns="95064" tIns="47532" rIns="95064" bIns="47532" rtlCol="0">
            <a:spAutoFit/>
          </a:bodyPr>
          <a:lstStyle/>
          <a:p>
            <a:pPr algn="ctr"/>
            <a:r>
              <a:rPr lang="en-US" sz="1700" b="1" dirty="0" err="1">
                <a:latin typeface="Maiandra GD" pitchFamily="34" charset="0"/>
              </a:rPr>
              <a:t>Jumlah</a:t>
            </a:r>
            <a:r>
              <a:rPr lang="en-US" sz="1700" b="1" dirty="0">
                <a:latin typeface="Maiandra GD" pitchFamily="34" charset="0"/>
              </a:rPr>
              <a:t> </a:t>
            </a:r>
            <a:r>
              <a:rPr lang="en-US" sz="1700" b="1" dirty="0" err="1">
                <a:latin typeface="Maiandra GD" pitchFamily="34" charset="0"/>
              </a:rPr>
              <a:t>Penduduk</a:t>
            </a:r>
            <a:r>
              <a:rPr lang="en-US" sz="1700" b="1" dirty="0">
                <a:latin typeface="Maiandra GD" pitchFamily="34" charset="0"/>
              </a:rPr>
              <a:t> </a:t>
            </a:r>
            <a:r>
              <a:rPr lang="en-US" sz="1700" b="1" dirty="0" err="1" smtClean="0">
                <a:latin typeface="Maiandra GD" pitchFamily="34" charset="0"/>
              </a:rPr>
              <a:t>Perempuan</a:t>
            </a:r>
            <a:r>
              <a:rPr lang="en-US" sz="1700" b="1" dirty="0" smtClean="0">
                <a:latin typeface="Maiandra GD" pitchFamily="34" charset="0"/>
              </a:rPr>
              <a:t> </a:t>
            </a:r>
            <a:r>
              <a:rPr lang="en-US" sz="1700" b="1" dirty="0" err="1" smtClean="0">
                <a:latin typeface="Maiandra GD" pitchFamily="34" charset="0"/>
              </a:rPr>
              <a:t>Berdasarkan</a:t>
            </a:r>
            <a:r>
              <a:rPr lang="en-US" sz="1700" b="1" dirty="0" smtClean="0">
                <a:latin typeface="Maiandra GD" pitchFamily="34" charset="0"/>
              </a:rPr>
              <a:t> </a:t>
            </a:r>
            <a:r>
              <a:rPr lang="en-US" sz="1700" b="1" dirty="0" err="1">
                <a:latin typeface="Maiandra GD" pitchFamily="34" charset="0"/>
              </a:rPr>
              <a:t>Umur</a:t>
            </a:r>
            <a:endParaRPr lang="en-US" sz="1700" dirty="0">
              <a:latin typeface="Maiandra GD"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xmlns="" val="758218425"/>
              </p:ext>
            </p:extLst>
          </p:nvPr>
        </p:nvGraphicFramePr>
        <p:xfrm>
          <a:off x="1219200" y="6096000"/>
          <a:ext cx="5467656" cy="4055067"/>
        </p:xfrm>
        <a:graphic>
          <a:graphicData uri="http://schemas.openxmlformats.org/drawingml/2006/table">
            <a:tbl>
              <a:tblPr firstRow="1" bandRow="1">
                <a:tableStyleId>{F5AB1C69-6EDB-4FF4-983F-18BD219EF322}</a:tableStyleId>
              </a:tblPr>
              <a:tblGrid>
                <a:gridCol w="1366914"/>
                <a:gridCol w="1366914"/>
                <a:gridCol w="1366914"/>
                <a:gridCol w="1366914"/>
              </a:tblGrid>
              <a:tr h="243840">
                <a:tc gridSpan="2">
                  <a:txBody>
                    <a:bodyPr/>
                    <a:lstStyle/>
                    <a:p>
                      <a:pPr marL="0" marR="50165" algn="ctr">
                        <a:spcBef>
                          <a:spcPts val="0"/>
                        </a:spcBef>
                        <a:spcAft>
                          <a:spcPts val="0"/>
                        </a:spcAft>
                      </a:pPr>
                      <a:r>
                        <a:rPr lang="en-US" sz="1500" dirty="0" err="1" smtClean="0">
                          <a:latin typeface="Cambria" pitchFamily="18" charset="0"/>
                        </a:rPr>
                        <a:t>Umur</a:t>
                      </a:r>
                      <a:endParaRPr lang="en-US" sz="1500" b="0" dirty="0">
                        <a:solidFill>
                          <a:schemeClr val="tx1"/>
                        </a:solidFill>
                        <a:latin typeface="Cambria" pitchFamily="18" charset="0"/>
                        <a:ea typeface="Times New Roman"/>
                      </a:endParaRPr>
                    </a:p>
                  </a:txBody>
                  <a:tcPr marL="77724" marR="77724" marT="0" marB="0" anchor="ctr"/>
                </a:tc>
                <a:tc hMerge="1">
                  <a:txBody>
                    <a:bodyPr/>
                    <a:lstStyle/>
                    <a:p>
                      <a:endParaRPr lang="en-US"/>
                    </a:p>
                  </a:txBody>
                  <a:tcPr/>
                </a:tc>
                <a:tc gridSpan="2">
                  <a:txBody>
                    <a:bodyPr/>
                    <a:lstStyle/>
                    <a:p>
                      <a:pPr marL="0" marR="50165" algn="ctr">
                        <a:spcBef>
                          <a:spcPts val="0"/>
                        </a:spcBef>
                        <a:spcAft>
                          <a:spcPts val="0"/>
                        </a:spcAft>
                      </a:pPr>
                      <a:r>
                        <a:rPr lang="en-US" sz="1500" dirty="0" err="1" smtClean="0">
                          <a:latin typeface="Cambria" pitchFamily="18" charset="0"/>
                        </a:rPr>
                        <a:t>Jumlah</a:t>
                      </a:r>
                      <a:endParaRPr lang="en-US" sz="1500" b="0" dirty="0">
                        <a:solidFill>
                          <a:schemeClr val="tx1"/>
                        </a:solidFill>
                        <a:latin typeface="Cambria" pitchFamily="18" charset="0"/>
                        <a:ea typeface="Times New Roman"/>
                      </a:endParaRPr>
                    </a:p>
                  </a:txBody>
                  <a:tcPr marL="77724" marR="77724" marT="0" marB="0" anchor="ctr"/>
                </a:tc>
                <a:tc hMerge="1">
                  <a:txBody>
                    <a:bodyPr/>
                    <a:lstStyle/>
                    <a:p>
                      <a:endParaRPr lang="en-US"/>
                    </a:p>
                  </a:txBody>
                  <a:tcPr/>
                </a:tc>
              </a:tr>
              <a:tr h="219456">
                <a:tc>
                  <a:txBody>
                    <a:bodyPr/>
                    <a:lstStyle/>
                    <a:p>
                      <a:pPr marL="0" marR="50165" algn="ctr">
                        <a:spcBef>
                          <a:spcPts val="0"/>
                        </a:spcBef>
                        <a:spcAft>
                          <a:spcPts val="0"/>
                        </a:spcAft>
                      </a:pPr>
                      <a:r>
                        <a:rPr lang="en-US" sz="1400" dirty="0" smtClean="0">
                          <a:latin typeface="Cambria" pitchFamily="18" charset="0"/>
                        </a:rPr>
                        <a:t>0 – 4</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Tahun</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rPr>
                        <a:t>3</a:t>
                      </a:r>
                      <a:r>
                        <a:rPr lang="id-ID" sz="1400" dirty="0" smtClean="0">
                          <a:latin typeface="Cambria" pitchFamily="18" charset="0"/>
                        </a:rPr>
                        <a:t>53</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latin typeface="Cambria" pitchFamily="18" charset="0"/>
                        </a:rPr>
                        <a:t>5 -  9</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Tahun</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4</a:t>
                      </a:r>
                      <a:r>
                        <a:rPr lang="id-ID" sz="1400" dirty="0" smtClean="0">
                          <a:latin typeface="Cambria" pitchFamily="18" charset="0"/>
                          <a:ea typeface="Times New Roman"/>
                        </a:rPr>
                        <a:t>35</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latin typeface="Cambria" pitchFamily="18" charset="0"/>
                        </a:rPr>
                        <a:t>10 – 14</a:t>
                      </a:r>
                    </a:p>
                    <a:p>
                      <a:pPr marL="0" marR="50165" algn="ctr">
                        <a:spcBef>
                          <a:spcPts val="0"/>
                        </a:spcBef>
                        <a:spcAft>
                          <a:spcPts val="0"/>
                        </a:spcAft>
                      </a:pPr>
                      <a:r>
                        <a:rPr lang="en-US" sz="1400" dirty="0" smtClean="0">
                          <a:latin typeface="Cambria" pitchFamily="18" charset="0"/>
                          <a:ea typeface="Times New Roman"/>
                        </a:rPr>
                        <a:t>15 </a:t>
                      </a:r>
                      <a:r>
                        <a:rPr lang="en-US" sz="1400" baseline="0" dirty="0" smtClean="0">
                          <a:latin typeface="Cambria" pitchFamily="18" charset="0"/>
                          <a:ea typeface="Times New Roman"/>
                        </a:rPr>
                        <a:t> </a:t>
                      </a:r>
                      <a:r>
                        <a:rPr lang="en-US" sz="1400" dirty="0" smtClean="0">
                          <a:latin typeface="Cambria" pitchFamily="18" charset="0"/>
                          <a:ea typeface="Times New Roman"/>
                        </a:rPr>
                        <a:t>- 19</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Tahun</a:t>
                      </a:r>
                      <a:endParaRPr lang="en-US" sz="1400" dirty="0" smtClean="0">
                        <a:latin typeface="Cambria" pitchFamily="18" charset="0"/>
                      </a:endParaRPr>
                    </a:p>
                    <a:p>
                      <a:pPr marL="0" marR="50165" algn="ctr">
                        <a:spcBef>
                          <a:spcPts val="0"/>
                        </a:spcBef>
                        <a:spcAft>
                          <a:spcPts val="0"/>
                        </a:spcAft>
                      </a:pPr>
                      <a:r>
                        <a:rPr lang="en-US" sz="1400" dirty="0" err="1" smtClean="0">
                          <a:latin typeface="Cambria" pitchFamily="18" charset="0"/>
                        </a:rPr>
                        <a:t>Tahun</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rPr>
                        <a:t>4</a:t>
                      </a:r>
                      <a:r>
                        <a:rPr lang="id-ID" sz="1400" dirty="0" smtClean="0">
                          <a:latin typeface="Cambria" pitchFamily="18" charset="0"/>
                        </a:rPr>
                        <a:t>42</a:t>
                      </a:r>
                      <a:endParaRPr lang="en-US" sz="1400" dirty="0" smtClean="0">
                        <a:latin typeface="Cambria" pitchFamily="18" charset="0"/>
                      </a:endParaRPr>
                    </a:p>
                    <a:p>
                      <a:pPr marL="0" marR="50165" algn="ctr">
                        <a:spcBef>
                          <a:spcPts val="0"/>
                        </a:spcBef>
                        <a:spcAft>
                          <a:spcPts val="0"/>
                        </a:spcAft>
                      </a:pPr>
                      <a:r>
                        <a:rPr lang="id-ID" sz="1400" dirty="0" smtClean="0">
                          <a:latin typeface="Cambria" pitchFamily="18" charset="0"/>
                          <a:ea typeface="Times New Roman"/>
                        </a:rPr>
                        <a:t>476</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smtClean="0">
                        <a:latin typeface="Cambria" pitchFamily="18" charset="0"/>
                      </a:endParaRPr>
                    </a:p>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latin typeface="Cambria" pitchFamily="18" charset="0"/>
                        </a:rPr>
                        <a:t>20 – 24</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Tahun</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5</a:t>
                      </a:r>
                      <a:r>
                        <a:rPr lang="id-ID" sz="1400" dirty="0" smtClean="0">
                          <a:latin typeface="Cambria" pitchFamily="18" charset="0"/>
                          <a:ea typeface="Times New Roman"/>
                        </a:rPr>
                        <a:t>60</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latin typeface="Cambria" pitchFamily="18" charset="0"/>
                        </a:rPr>
                        <a:t>25 – 29</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Tahun</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4</a:t>
                      </a:r>
                      <a:r>
                        <a:rPr lang="id-ID" sz="1400" dirty="0" smtClean="0">
                          <a:latin typeface="Cambria" pitchFamily="18" charset="0"/>
                          <a:ea typeface="Times New Roman"/>
                        </a:rPr>
                        <a:t>46</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latin typeface="Cambria" pitchFamily="18" charset="0"/>
                        </a:rPr>
                        <a:t>30 -  34</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Tahun</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3</a:t>
                      </a:r>
                      <a:r>
                        <a:rPr lang="id-ID" sz="1400" dirty="0" smtClean="0">
                          <a:latin typeface="Cambria" pitchFamily="18" charset="0"/>
                          <a:ea typeface="Times New Roman"/>
                        </a:rPr>
                        <a:t>43</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latin typeface="Cambria" pitchFamily="18" charset="0"/>
                        </a:rPr>
                        <a:t>35 – 39</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Tahun</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3</a:t>
                      </a:r>
                      <a:r>
                        <a:rPr lang="id-ID" sz="1400" dirty="0" smtClean="0">
                          <a:latin typeface="Cambria" pitchFamily="18" charset="0"/>
                          <a:ea typeface="Times New Roman"/>
                        </a:rPr>
                        <a:t>05</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latin typeface="Cambria" pitchFamily="18" charset="0"/>
                        </a:rPr>
                        <a:t>40 – 44</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Tahun</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3</a:t>
                      </a:r>
                      <a:r>
                        <a:rPr lang="id-ID" sz="1400" dirty="0" smtClean="0">
                          <a:latin typeface="Cambria" pitchFamily="18" charset="0"/>
                          <a:ea typeface="Times New Roman"/>
                        </a:rPr>
                        <a:t>27</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latin typeface="Cambria" pitchFamily="18" charset="0"/>
                        </a:rPr>
                        <a:t>45 – 49</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Tahun</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3</a:t>
                      </a:r>
                      <a:r>
                        <a:rPr lang="id-ID" sz="1400" dirty="0" smtClean="0">
                          <a:latin typeface="Cambria" pitchFamily="18" charset="0"/>
                          <a:ea typeface="Times New Roman"/>
                        </a:rPr>
                        <a:t>26</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latin typeface="Cambria" pitchFamily="18" charset="0"/>
                        </a:rPr>
                        <a:t>50 – 54</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Tahun</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36</a:t>
                      </a:r>
                      <a:r>
                        <a:rPr lang="id-ID" sz="1400" dirty="0" smtClean="0">
                          <a:latin typeface="Cambria" pitchFamily="18" charset="0"/>
                          <a:ea typeface="Times New Roman"/>
                        </a:rPr>
                        <a:t>3</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latin typeface="Cambria" pitchFamily="18" charset="0"/>
                        </a:rPr>
                        <a:t>55 – 59</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Tahun</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2</a:t>
                      </a:r>
                      <a:r>
                        <a:rPr lang="id-ID" sz="1400" dirty="0" smtClean="0">
                          <a:latin typeface="Cambria" pitchFamily="18" charset="0"/>
                          <a:ea typeface="Times New Roman"/>
                        </a:rPr>
                        <a:t>91</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latin typeface="Cambria" pitchFamily="18" charset="0"/>
                        </a:rPr>
                        <a:t>60 – 64</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Tahun</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1</a:t>
                      </a:r>
                      <a:r>
                        <a:rPr lang="id-ID" sz="1400" dirty="0" smtClean="0">
                          <a:latin typeface="Cambria" pitchFamily="18" charset="0"/>
                          <a:ea typeface="Times New Roman"/>
                        </a:rPr>
                        <a:t>66</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latin typeface="Cambria" pitchFamily="18" charset="0"/>
                        </a:rPr>
                        <a:t>65 – 69</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Tahun</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Cambria" pitchFamily="18" charset="0"/>
                          <a:ea typeface="Times New Roman"/>
                        </a:rPr>
                        <a:t>72</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latin typeface="Cambria" pitchFamily="18" charset="0"/>
                        </a:rPr>
                        <a:t>70- 74</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Tahun</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4</a:t>
                      </a:r>
                      <a:r>
                        <a:rPr lang="id-ID" sz="1400" dirty="0" smtClean="0">
                          <a:latin typeface="Cambria" pitchFamily="18" charset="0"/>
                          <a:ea typeface="Times New Roman"/>
                        </a:rPr>
                        <a:t>4</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312123">
                <a:tc>
                  <a:txBody>
                    <a:bodyPr/>
                    <a:lstStyle/>
                    <a:p>
                      <a:pPr marL="0" marR="50165" algn="ctr">
                        <a:spcBef>
                          <a:spcPts val="0"/>
                        </a:spcBef>
                        <a:spcAft>
                          <a:spcPts val="0"/>
                        </a:spcAft>
                      </a:pPr>
                      <a:r>
                        <a:rPr lang="en-US" sz="1400" dirty="0" smtClean="0">
                          <a:latin typeface="Cambria" pitchFamily="18" charset="0"/>
                        </a:rPr>
                        <a:t>&gt;74</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Tahun</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rPr>
                        <a:t>2</a:t>
                      </a:r>
                      <a:r>
                        <a:rPr lang="id-ID" sz="1400" dirty="0" smtClean="0">
                          <a:latin typeface="Cambria" pitchFamily="18" charset="0"/>
                        </a:rPr>
                        <a:t>7</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219456">
                <a:tc gridSpan="2">
                  <a:txBody>
                    <a:bodyPr/>
                    <a:lstStyle/>
                    <a:p>
                      <a:pPr marL="0" marR="50165" algn="ctr">
                        <a:spcBef>
                          <a:spcPts val="0"/>
                        </a:spcBef>
                        <a:spcAft>
                          <a:spcPts val="0"/>
                        </a:spcAft>
                      </a:pPr>
                      <a:r>
                        <a:rPr lang="en-US" sz="1400" dirty="0" smtClean="0">
                          <a:latin typeface="Cambria" pitchFamily="18" charset="0"/>
                        </a:rPr>
                        <a:t>Total</a:t>
                      </a:r>
                      <a:endParaRPr lang="en-US" sz="1400" b="1" dirty="0">
                        <a:latin typeface="Cambria" pitchFamily="18" charset="0"/>
                        <a:ea typeface="Times New Roman"/>
                      </a:endParaRPr>
                    </a:p>
                  </a:txBody>
                  <a:tcPr marL="77724" marR="77724" marT="0" marB="0" anchor="ctr"/>
                </a:tc>
                <a:tc hMerge="1">
                  <a:txBody>
                    <a:bodyPr/>
                    <a:lstStyle/>
                    <a:p>
                      <a:endParaRPr lang="en-US"/>
                    </a:p>
                  </a:txBody>
                  <a:tcPr/>
                </a:tc>
                <a:tc>
                  <a:txBody>
                    <a:bodyPr/>
                    <a:lstStyle/>
                    <a:p>
                      <a:pPr marL="0" marR="50165" algn="ctr">
                        <a:spcBef>
                          <a:spcPts val="0"/>
                        </a:spcBef>
                        <a:spcAft>
                          <a:spcPts val="0"/>
                        </a:spcAft>
                      </a:pPr>
                      <a:r>
                        <a:rPr lang="en-US" sz="1400" b="1" dirty="0" smtClean="0">
                          <a:latin typeface="Cambria" pitchFamily="18" charset="0"/>
                          <a:ea typeface="Times New Roman"/>
                        </a:rPr>
                        <a:t>9.</a:t>
                      </a:r>
                      <a:r>
                        <a:rPr lang="id-ID" sz="1400" b="1" dirty="0" smtClean="0">
                          <a:latin typeface="Cambria" pitchFamily="18" charset="0"/>
                          <a:ea typeface="Times New Roman"/>
                        </a:rPr>
                        <a:t>953</a:t>
                      </a:r>
                      <a:endParaRPr lang="en-US" sz="1400" b="1"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b="1" dirty="0">
                        <a:latin typeface="Cambria" pitchFamily="18" charset="0"/>
                        <a:ea typeface="Times New Roman"/>
                      </a:endParaRPr>
                    </a:p>
                  </a:txBody>
                  <a:tcPr marL="77724" marR="77724" marT="0" marB="0" anchor="ctr"/>
                </a:tc>
              </a:tr>
            </a:tbl>
          </a:graphicData>
        </a:graphic>
      </p:graphicFrame>
      <p:sp>
        <p:nvSpPr>
          <p:cNvPr id="13" name="Rectangle 12"/>
          <p:cNvSpPr/>
          <p:nvPr/>
        </p:nvSpPr>
        <p:spPr>
          <a:xfrm>
            <a:off x="1371600" y="5638800"/>
            <a:ext cx="5326900" cy="365211"/>
          </a:xfrm>
          <a:prstGeom prst="rect">
            <a:avLst/>
          </a:prstGeom>
        </p:spPr>
        <p:txBody>
          <a:bodyPr wrap="square" lIns="95064" tIns="47532" rIns="95064" bIns="47532">
            <a:spAutoFit/>
          </a:bodyPr>
          <a:lstStyle/>
          <a:p>
            <a:pPr algn="ctr"/>
            <a:r>
              <a:rPr lang="en-US" sz="1700" b="1" dirty="0" err="1">
                <a:latin typeface="Maiandra GD" pitchFamily="34" charset="0"/>
              </a:rPr>
              <a:t>Jumlah</a:t>
            </a:r>
            <a:r>
              <a:rPr lang="en-US" sz="1700" b="1" dirty="0">
                <a:latin typeface="Maiandra GD" pitchFamily="34" charset="0"/>
              </a:rPr>
              <a:t> </a:t>
            </a:r>
            <a:r>
              <a:rPr lang="en-US" sz="1700" b="1" dirty="0" err="1" smtClean="0">
                <a:latin typeface="Maiandra GD" pitchFamily="34" charset="0"/>
              </a:rPr>
              <a:t>Penduduk</a:t>
            </a:r>
            <a:r>
              <a:rPr lang="en-US" sz="1700" b="1" dirty="0" smtClean="0">
                <a:latin typeface="Maiandra GD" pitchFamily="34" charset="0"/>
              </a:rPr>
              <a:t> </a:t>
            </a:r>
            <a:r>
              <a:rPr lang="en-US" sz="1700" b="1" dirty="0" err="1" smtClean="0">
                <a:latin typeface="Maiandra GD" pitchFamily="34" charset="0"/>
              </a:rPr>
              <a:t>Laki-laki</a:t>
            </a:r>
            <a:r>
              <a:rPr lang="en-US" sz="1700" b="1" dirty="0" smtClean="0">
                <a:latin typeface="Maiandra GD" pitchFamily="34" charset="0"/>
              </a:rPr>
              <a:t> </a:t>
            </a:r>
            <a:r>
              <a:rPr lang="en-US" sz="1700" b="1" dirty="0" err="1">
                <a:latin typeface="Maiandra GD" pitchFamily="34" charset="0"/>
              </a:rPr>
              <a:t>Berdasarkan</a:t>
            </a:r>
            <a:r>
              <a:rPr lang="en-US" sz="1700" b="1" dirty="0">
                <a:latin typeface="Maiandra GD" pitchFamily="34" charset="0"/>
              </a:rPr>
              <a:t> </a:t>
            </a:r>
            <a:r>
              <a:rPr lang="en-US" sz="1700" b="1" dirty="0" err="1">
                <a:latin typeface="Maiandra GD" pitchFamily="34" charset="0"/>
              </a:rPr>
              <a:t>Umur</a:t>
            </a:r>
            <a:endParaRPr lang="en-US" sz="1700" dirty="0">
              <a:latin typeface="Maiandra GD" pitchFamily="34" charset="0"/>
            </a:endParaRPr>
          </a:p>
        </p:txBody>
      </p:sp>
      <p:sp>
        <p:nvSpPr>
          <p:cNvPr id="11"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23</a:t>
            </a:fld>
            <a:endParaRPr lang="en-US" sz="2200" b="1" dirty="0">
              <a:solidFill>
                <a:schemeClr val="bg1"/>
              </a:solidFill>
              <a:latin typeface="Papyrus" pitchFamily="66" charset="0"/>
              <a:ea typeface="BatangChe" pitchFamily="49" charset="-127"/>
            </a:endParaRPr>
          </a:p>
        </p:txBody>
      </p:sp>
      <p:sp>
        <p:nvSpPr>
          <p:cNvPr id="15"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Tree>
    <p:extLst>
      <p:ext uri="{BB962C8B-B14F-4D97-AF65-F5344CB8AC3E}">
        <p14:creationId xmlns:p14="http://schemas.microsoft.com/office/powerpoint/2010/main" xmlns="" val="15850443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3"/>
          <p:cNvGraphicFramePr>
            <a:graphicFrameLocks/>
          </p:cNvGraphicFramePr>
          <p:nvPr>
            <p:extLst>
              <p:ext uri="{D42A27DB-BD31-4B8C-83A1-F6EECF244321}">
                <p14:modId xmlns:p14="http://schemas.microsoft.com/office/powerpoint/2010/main" xmlns="" val="3293306"/>
              </p:ext>
            </p:extLst>
          </p:nvPr>
        </p:nvGraphicFramePr>
        <p:xfrm>
          <a:off x="1382502" y="1676400"/>
          <a:ext cx="5389180" cy="4214209"/>
        </p:xfrm>
        <a:graphic>
          <a:graphicData uri="http://schemas.openxmlformats.org/drawingml/2006/table">
            <a:tbl>
              <a:tblPr firstRow="1" bandRow="1">
                <a:tableStyleId>{F5AB1C69-6EDB-4FF4-983F-18BD219EF322}</a:tableStyleId>
              </a:tblPr>
              <a:tblGrid>
                <a:gridCol w="1347295"/>
                <a:gridCol w="1347295"/>
                <a:gridCol w="1347295"/>
                <a:gridCol w="1347295"/>
              </a:tblGrid>
              <a:tr h="233471">
                <a:tc gridSpan="2">
                  <a:txBody>
                    <a:bodyPr/>
                    <a:lstStyle/>
                    <a:p>
                      <a:pPr marL="0" marR="50165" algn="ctr">
                        <a:spcBef>
                          <a:spcPts val="0"/>
                        </a:spcBef>
                        <a:spcAft>
                          <a:spcPts val="0"/>
                        </a:spcAft>
                      </a:pPr>
                      <a:r>
                        <a:rPr lang="en-US" sz="1400" dirty="0" err="1" smtClean="0"/>
                        <a:t>Umur</a:t>
                      </a:r>
                      <a:endParaRPr lang="en-US" sz="1400" dirty="0">
                        <a:latin typeface="Maiandra GD" pitchFamily="34" charset="0"/>
                        <a:ea typeface="Times New Roman"/>
                      </a:endParaRPr>
                    </a:p>
                  </a:txBody>
                  <a:tcPr marL="77724" marR="77724" marT="0" marB="0" anchor="ctr"/>
                </a:tc>
                <a:tc hMerge="1">
                  <a:txBody>
                    <a:bodyPr/>
                    <a:lstStyle/>
                    <a:p>
                      <a:endParaRPr lang="en-US"/>
                    </a:p>
                  </a:txBody>
                  <a:tcPr/>
                </a:tc>
                <a:tc gridSpan="2">
                  <a:txBody>
                    <a:bodyPr/>
                    <a:lstStyle/>
                    <a:p>
                      <a:pPr marL="0" marR="50165" algn="ctr">
                        <a:spcBef>
                          <a:spcPts val="0"/>
                        </a:spcBef>
                        <a:spcAft>
                          <a:spcPts val="0"/>
                        </a:spcAft>
                      </a:pPr>
                      <a:r>
                        <a:rPr lang="en-US" sz="1400" dirty="0" err="1" smtClean="0"/>
                        <a:t>Jumlah</a:t>
                      </a:r>
                      <a:endParaRPr lang="en-US" sz="1400" dirty="0">
                        <a:latin typeface="Maiandra GD" pitchFamily="34" charset="0"/>
                        <a:ea typeface="Times New Roman"/>
                      </a:endParaRPr>
                    </a:p>
                  </a:txBody>
                  <a:tcPr marL="77724" marR="77724" marT="0" marB="0" anchor="ctr"/>
                </a:tc>
                <a:tc hMerge="1">
                  <a:txBody>
                    <a:bodyPr/>
                    <a:lstStyle/>
                    <a:p>
                      <a:endParaRPr lang="en-US"/>
                    </a:p>
                  </a:txBody>
                  <a:tcPr/>
                </a:tc>
              </a:tr>
              <a:tr h="233471">
                <a:tc>
                  <a:txBody>
                    <a:bodyPr/>
                    <a:lstStyle/>
                    <a:p>
                      <a:pPr marL="0" marR="50165" algn="ctr">
                        <a:spcBef>
                          <a:spcPts val="0"/>
                        </a:spcBef>
                        <a:spcAft>
                          <a:spcPts val="0"/>
                        </a:spcAft>
                      </a:pPr>
                      <a:r>
                        <a:rPr lang="en-US" sz="1400" dirty="0" smtClean="0"/>
                        <a:t>0 – 4</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Maiandra GD" pitchFamily="34" charset="0"/>
                          <a:ea typeface="Times New Roman"/>
                        </a:rPr>
                        <a:t>719</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Orang</a:t>
                      </a:r>
                      <a:endParaRPr lang="en-US" sz="1400" dirty="0">
                        <a:latin typeface="Maiandra GD" pitchFamily="34" charset="0"/>
                        <a:ea typeface="Times New Roman"/>
                      </a:endParaRPr>
                    </a:p>
                  </a:txBody>
                  <a:tcPr marL="77724" marR="77724" marT="0" marB="0" anchor="ctr"/>
                </a:tc>
              </a:tr>
              <a:tr h="233471">
                <a:tc>
                  <a:txBody>
                    <a:bodyPr/>
                    <a:lstStyle/>
                    <a:p>
                      <a:pPr marL="0" marR="50165" algn="ctr">
                        <a:spcBef>
                          <a:spcPts val="0"/>
                        </a:spcBef>
                        <a:spcAft>
                          <a:spcPts val="0"/>
                        </a:spcAft>
                      </a:pPr>
                      <a:r>
                        <a:rPr lang="en-US" sz="1400" dirty="0" smtClean="0"/>
                        <a:t>5 -  9</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7</a:t>
                      </a:r>
                      <a:r>
                        <a:rPr lang="id-ID" sz="1400" dirty="0" smtClean="0">
                          <a:latin typeface="Maiandra GD" pitchFamily="34" charset="0"/>
                          <a:ea typeface="Times New Roman"/>
                        </a:rPr>
                        <a:t>63</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t>Orang</a:t>
                      </a:r>
                      <a:endParaRPr lang="en-US" sz="1400" dirty="0">
                        <a:latin typeface="Maiandra GD" pitchFamily="34" charset="0"/>
                        <a:ea typeface="Times New Roman"/>
                      </a:endParaRPr>
                    </a:p>
                  </a:txBody>
                  <a:tcPr marL="77724" marR="77724" marT="0" marB="0" anchor="ctr"/>
                </a:tc>
              </a:tr>
              <a:tr h="233471">
                <a:tc>
                  <a:txBody>
                    <a:bodyPr/>
                    <a:lstStyle/>
                    <a:p>
                      <a:pPr marL="0" marR="50165" algn="ctr">
                        <a:spcBef>
                          <a:spcPts val="0"/>
                        </a:spcBef>
                        <a:spcAft>
                          <a:spcPts val="0"/>
                        </a:spcAft>
                      </a:pPr>
                      <a:r>
                        <a:rPr lang="en-US" sz="1400" dirty="0" smtClean="0"/>
                        <a:t>10 – 14</a:t>
                      </a:r>
                    </a:p>
                    <a:p>
                      <a:pPr marL="0" marR="50165" algn="ctr">
                        <a:spcBef>
                          <a:spcPts val="0"/>
                        </a:spcBef>
                        <a:spcAft>
                          <a:spcPts val="0"/>
                        </a:spcAft>
                      </a:pPr>
                      <a:r>
                        <a:rPr lang="en-US" sz="1400" dirty="0" smtClean="0">
                          <a:latin typeface="Maiandra GD" pitchFamily="34" charset="0"/>
                          <a:ea typeface="Times New Roman"/>
                        </a:rPr>
                        <a:t>15</a:t>
                      </a:r>
                      <a:r>
                        <a:rPr lang="en-US" sz="1400" baseline="0" dirty="0" smtClean="0">
                          <a:latin typeface="Maiandra GD" pitchFamily="34" charset="0"/>
                          <a:ea typeface="Times New Roman"/>
                        </a:rPr>
                        <a:t> – 19 </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smtClean="0"/>
                    </a:p>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Maiandra GD" pitchFamily="34" charset="0"/>
                          <a:ea typeface="Times New Roman"/>
                        </a:rPr>
                        <a:t>871</a:t>
                      </a:r>
                      <a:endParaRPr lang="en-US" sz="1400" dirty="0" smtClean="0">
                        <a:latin typeface="Maiandra GD" pitchFamily="34" charset="0"/>
                        <a:ea typeface="Times New Roman"/>
                      </a:endParaRPr>
                    </a:p>
                    <a:p>
                      <a:pPr marL="0" marR="50165" algn="ctr">
                        <a:spcBef>
                          <a:spcPts val="0"/>
                        </a:spcBef>
                        <a:spcAft>
                          <a:spcPts val="0"/>
                        </a:spcAft>
                      </a:pPr>
                      <a:r>
                        <a:rPr lang="id-ID" sz="1400" dirty="0" smtClean="0">
                          <a:latin typeface="Maiandra GD" pitchFamily="34" charset="0"/>
                          <a:ea typeface="Times New Roman"/>
                        </a:rPr>
                        <a:t>902</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Orang</a:t>
                      </a:r>
                      <a:endParaRPr lang="en-US" sz="1400" dirty="0" smtClean="0"/>
                    </a:p>
                    <a:p>
                      <a:pPr marL="0" marR="50165" algn="ctr">
                        <a:spcBef>
                          <a:spcPts val="0"/>
                        </a:spcBef>
                        <a:spcAft>
                          <a:spcPts val="0"/>
                        </a:spcAft>
                      </a:pPr>
                      <a:r>
                        <a:rPr lang="en-US" sz="1400" dirty="0" err="1" smtClean="0"/>
                        <a:t>Orang</a:t>
                      </a:r>
                      <a:endParaRPr lang="en-US" sz="1400" dirty="0">
                        <a:latin typeface="Maiandra GD" pitchFamily="34" charset="0"/>
                        <a:ea typeface="Times New Roman"/>
                      </a:endParaRPr>
                    </a:p>
                  </a:txBody>
                  <a:tcPr marL="77724" marR="77724" marT="0" marB="0" anchor="ctr"/>
                </a:tc>
              </a:tr>
              <a:tr h="233471">
                <a:tc>
                  <a:txBody>
                    <a:bodyPr/>
                    <a:lstStyle/>
                    <a:p>
                      <a:pPr marL="0" marR="50165" algn="ctr">
                        <a:spcBef>
                          <a:spcPts val="0"/>
                        </a:spcBef>
                        <a:spcAft>
                          <a:spcPts val="0"/>
                        </a:spcAft>
                      </a:pPr>
                      <a:r>
                        <a:rPr lang="en-US" sz="1400" dirty="0" smtClean="0"/>
                        <a:t>20 – 24</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t>1</a:t>
                      </a:r>
                      <a:r>
                        <a:rPr lang="id-ID" sz="1400" dirty="0" smtClean="0"/>
                        <a:t>112</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t>Orang</a:t>
                      </a:r>
                      <a:endParaRPr lang="en-US" sz="1400" dirty="0">
                        <a:latin typeface="Maiandra GD" pitchFamily="34" charset="0"/>
                        <a:ea typeface="Times New Roman"/>
                      </a:endParaRPr>
                    </a:p>
                  </a:txBody>
                  <a:tcPr marL="77724" marR="77724" marT="0" marB="0" anchor="ctr"/>
                </a:tc>
              </a:tr>
              <a:tr h="233471">
                <a:tc>
                  <a:txBody>
                    <a:bodyPr/>
                    <a:lstStyle/>
                    <a:p>
                      <a:pPr marL="0" marR="50165" algn="ctr">
                        <a:spcBef>
                          <a:spcPts val="0"/>
                        </a:spcBef>
                        <a:spcAft>
                          <a:spcPts val="0"/>
                        </a:spcAft>
                      </a:pPr>
                      <a:r>
                        <a:rPr lang="en-US" sz="1400" dirty="0" smtClean="0"/>
                        <a:t>25 – 29</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mn-lt"/>
                          <a:ea typeface="+mn-ea"/>
                        </a:rPr>
                        <a:t>915</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t>Orang</a:t>
                      </a:r>
                      <a:endParaRPr lang="en-US" sz="1400" dirty="0">
                        <a:latin typeface="Maiandra GD" pitchFamily="34" charset="0"/>
                        <a:ea typeface="Times New Roman"/>
                      </a:endParaRPr>
                    </a:p>
                  </a:txBody>
                  <a:tcPr marL="77724" marR="77724" marT="0" marB="0" anchor="ctr"/>
                </a:tc>
              </a:tr>
              <a:tr h="233471">
                <a:tc>
                  <a:txBody>
                    <a:bodyPr/>
                    <a:lstStyle/>
                    <a:p>
                      <a:pPr marL="0" marR="50165" algn="ctr">
                        <a:spcBef>
                          <a:spcPts val="0"/>
                        </a:spcBef>
                        <a:spcAft>
                          <a:spcPts val="0"/>
                        </a:spcAft>
                      </a:pPr>
                      <a:r>
                        <a:rPr lang="en-US" sz="1400" dirty="0" smtClean="0"/>
                        <a:t>30 -  34</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6</a:t>
                      </a:r>
                      <a:r>
                        <a:rPr lang="id-ID" sz="1400" dirty="0" smtClean="0">
                          <a:latin typeface="Maiandra GD" pitchFamily="34" charset="0"/>
                          <a:ea typeface="Times New Roman"/>
                        </a:rPr>
                        <a:t>84</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t>Orang</a:t>
                      </a:r>
                      <a:endParaRPr lang="en-US" sz="1400" dirty="0">
                        <a:latin typeface="Maiandra GD" pitchFamily="34" charset="0"/>
                        <a:ea typeface="Times New Roman"/>
                      </a:endParaRPr>
                    </a:p>
                  </a:txBody>
                  <a:tcPr marL="77724" marR="77724" marT="0" marB="0" anchor="ctr"/>
                </a:tc>
              </a:tr>
              <a:tr h="233471">
                <a:tc>
                  <a:txBody>
                    <a:bodyPr/>
                    <a:lstStyle/>
                    <a:p>
                      <a:pPr marL="0" marR="50165" algn="ctr">
                        <a:spcBef>
                          <a:spcPts val="0"/>
                        </a:spcBef>
                        <a:spcAft>
                          <a:spcPts val="0"/>
                        </a:spcAft>
                      </a:pPr>
                      <a:r>
                        <a:rPr lang="en-US" sz="1400" dirty="0" smtClean="0"/>
                        <a:t>35 – 39</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Maiandra GD" pitchFamily="34" charset="0"/>
                          <a:ea typeface="Times New Roman"/>
                        </a:rPr>
                        <a:t>661</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t>Orang</a:t>
                      </a:r>
                      <a:endParaRPr lang="en-US" sz="1400" dirty="0">
                        <a:latin typeface="Maiandra GD" pitchFamily="34" charset="0"/>
                        <a:ea typeface="Times New Roman"/>
                      </a:endParaRPr>
                    </a:p>
                  </a:txBody>
                  <a:tcPr marL="77724" marR="77724" marT="0" marB="0" anchor="ctr"/>
                </a:tc>
              </a:tr>
              <a:tr h="233471">
                <a:tc>
                  <a:txBody>
                    <a:bodyPr/>
                    <a:lstStyle/>
                    <a:p>
                      <a:pPr marL="0" marR="50165" algn="ctr">
                        <a:spcBef>
                          <a:spcPts val="0"/>
                        </a:spcBef>
                        <a:spcAft>
                          <a:spcPts val="0"/>
                        </a:spcAft>
                      </a:pPr>
                      <a:r>
                        <a:rPr lang="en-US" sz="1400" dirty="0" smtClean="0"/>
                        <a:t>40 – 44</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Maiandra GD" pitchFamily="34" charset="0"/>
                          <a:ea typeface="Times New Roman"/>
                        </a:rPr>
                        <a:t>689</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Orang</a:t>
                      </a:r>
                      <a:endParaRPr lang="en-US" sz="1400" dirty="0">
                        <a:latin typeface="Maiandra GD" pitchFamily="34" charset="0"/>
                        <a:ea typeface="Times New Roman"/>
                      </a:endParaRPr>
                    </a:p>
                  </a:txBody>
                  <a:tcPr marL="77724" marR="77724" marT="0" marB="0" anchor="ctr"/>
                </a:tc>
              </a:tr>
              <a:tr h="233471">
                <a:tc>
                  <a:txBody>
                    <a:bodyPr/>
                    <a:lstStyle/>
                    <a:p>
                      <a:pPr marL="0" marR="50165" algn="ctr">
                        <a:spcBef>
                          <a:spcPts val="0"/>
                        </a:spcBef>
                        <a:spcAft>
                          <a:spcPts val="0"/>
                        </a:spcAft>
                      </a:pPr>
                      <a:r>
                        <a:rPr lang="en-US" sz="1400" dirty="0" smtClean="0"/>
                        <a:t>45 – 49</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7</a:t>
                      </a:r>
                      <a:r>
                        <a:rPr lang="id-ID" sz="1400" dirty="0" smtClean="0">
                          <a:latin typeface="Maiandra GD" pitchFamily="34" charset="0"/>
                          <a:ea typeface="Times New Roman"/>
                        </a:rPr>
                        <a:t>39</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t>Orang</a:t>
                      </a:r>
                      <a:endParaRPr lang="en-US" sz="1400" dirty="0">
                        <a:latin typeface="Maiandra GD" pitchFamily="34" charset="0"/>
                        <a:ea typeface="Times New Roman"/>
                      </a:endParaRPr>
                    </a:p>
                  </a:txBody>
                  <a:tcPr marL="77724" marR="77724" marT="0" marB="0" anchor="ctr"/>
                </a:tc>
              </a:tr>
              <a:tr h="233471">
                <a:tc>
                  <a:txBody>
                    <a:bodyPr/>
                    <a:lstStyle/>
                    <a:p>
                      <a:pPr marL="0" marR="50165" algn="ctr">
                        <a:spcBef>
                          <a:spcPts val="0"/>
                        </a:spcBef>
                        <a:spcAft>
                          <a:spcPts val="0"/>
                        </a:spcAft>
                      </a:pPr>
                      <a:r>
                        <a:rPr lang="en-US" sz="1400" dirty="0" smtClean="0"/>
                        <a:t>50 – 54</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7</a:t>
                      </a:r>
                      <a:r>
                        <a:rPr lang="id-ID" sz="1400" dirty="0" smtClean="0">
                          <a:latin typeface="Maiandra GD" pitchFamily="34" charset="0"/>
                          <a:ea typeface="Times New Roman"/>
                        </a:rPr>
                        <a:t>42</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Orang</a:t>
                      </a:r>
                      <a:endParaRPr lang="en-US" sz="1400" dirty="0">
                        <a:latin typeface="Maiandra GD" pitchFamily="34" charset="0"/>
                        <a:ea typeface="Times New Roman"/>
                      </a:endParaRPr>
                    </a:p>
                  </a:txBody>
                  <a:tcPr marL="77724" marR="77724" marT="0" marB="0" anchor="ctr"/>
                </a:tc>
              </a:tr>
              <a:tr h="233471">
                <a:tc>
                  <a:txBody>
                    <a:bodyPr/>
                    <a:lstStyle/>
                    <a:p>
                      <a:pPr marL="0" marR="50165" algn="ctr">
                        <a:spcBef>
                          <a:spcPts val="0"/>
                        </a:spcBef>
                        <a:spcAft>
                          <a:spcPts val="0"/>
                        </a:spcAft>
                      </a:pPr>
                      <a:r>
                        <a:rPr lang="en-US" sz="1400" dirty="0" smtClean="0"/>
                        <a:t>55 – 59</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Maiandra GD" pitchFamily="34" charset="0"/>
                          <a:ea typeface="Times New Roman"/>
                        </a:rPr>
                        <a:t>558</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Orang</a:t>
                      </a:r>
                      <a:endParaRPr lang="en-US" sz="1400" dirty="0">
                        <a:latin typeface="Maiandra GD" pitchFamily="34" charset="0"/>
                        <a:ea typeface="Times New Roman"/>
                      </a:endParaRPr>
                    </a:p>
                  </a:txBody>
                  <a:tcPr marL="77724" marR="77724" marT="0" marB="0" anchor="ctr"/>
                </a:tc>
              </a:tr>
              <a:tr h="233471">
                <a:tc>
                  <a:txBody>
                    <a:bodyPr/>
                    <a:lstStyle/>
                    <a:p>
                      <a:pPr marL="0" marR="50165" algn="ctr">
                        <a:spcBef>
                          <a:spcPts val="0"/>
                        </a:spcBef>
                        <a:spcAft>
                          <a:spcPts val="0"/>
                        </a:spcAft>
                      </a:pPr>
                      <a:r>
                        <a:rPr lang="en-US" sz="1400" dirty="0" smtClean="0"/>
                        <a:t>60 – 64</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2</a:t>
                      </a:r>
                      <a:r>
                        <a:rPr lang="id-ID" sz="1400" dirty="0" smtClean="0">
                          <a:latin typeface="Maiandra GD" pitchFamily="34" charset="0"/>
                          <a:ea typeface="Times New Roman"/>
                        </a:rPr>
                        <a:t>91</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Orang</a:t>
                      </a:r>
                      <a:endParaRPr lang="en-US" sz="1400" dirty="0">
                        <a:latin typeface="Maiandra GD" pitchFamily="34" charset="0"/>
                        <a:ea typeface="Times New Roman"/>
                      </a:endParaRPr>
                    </a:p>
                  </a:txBody>
                  <a:tcPr marL="77724" marR="77724" marT="0" marB="0" anchor="ctr"/>
                </a:tc>
              </a:tr>
              <a:tr h="233471">
                <a:tc>
                  <a:txBody>
                    <a:bodyPr/>
                    <a:lstStyle/>
                    <a:p>
                      <a:pPr marL="0" marR="50165" algn="ctr">
                        <a:spcBef>
                          <a:spcPts val="0"/>
                        </a:spcBef>
                        <a:spcAft>
                          <a:spcPts val="0"/>
                        </a:spcAft>
                      </a:pPr>
                      <a:r>
                        <a:rPr lang="en-US" sz="1400" dirty="0" smtClean="0"/>
                        <a:t>65 – 69</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14</a:t>
                      </a:r>
                      <a:r>
                        <a:rPr lang="id-ID" sz="1400" dirty="0" smtClean="0">
                          <a:latin typeface="Maiandra GD" pitchFamily="34" charset="0"/>
                          <a:ea typeface="Times New Roman"/>
                        </a:rPr>
                        <a:t>9</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Orang</a:t>
                      </a:r>
                      <a:endParaRPr lang="en-US" sz="1400" dirty="0">
                        <a:latin typeface="Maiandra GD" pitchFamily="34" charset="0"/>
                        <a:ea typeface="Times New Roman"/>
                      </a:endParaRPr>
                    </a:p>
                  </a:txBody>
                  <a:tcPr marL="77724" marR="77724" marT="0" marB="0" anchor="ctr"/>
                </a:tc>
              </a:tr>
              <a:tr h="233471">
                <a:tc>
                  <a:txBody>
                    <a:bodyPr/>
                    <a:lstStyle/>
                    <a:p>
                      <a:pPr marL="0" marR="50165" algn="ctr">
                        <a:spcBef>
                          <a:spcPts val="0"/>
                        </a:spcBef>
                        <a:spcAft>
                          <a:spcPts val="0"/>
                        </a:spcAft>
                      </a:pPr>
                      <a:r>
                        <a:rPr lang="en-US" sz="1400" dirty="0" smtClean="0"/>
                        <a:t>70- 74</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Maiandra GD" pitchFamily="34" charset="0"/>
                          <a:ea typeface="Times New Roman"/>
                        </a:rPr>
                        <a:t>83</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Orang</a:t>
                      </a:r>
                      <a:endParaRPr lang="en-US" sz="1400" dirty="0">
                        <a:latin typeface="Maiandra GD" pitchFamily="34" charset="0"/>
                        <a:ea typeface="Times New Roman"/>
                      </a:endParaRPr>
                    </a:p>
                  </a:txBody>
                  <a:tcPr marL="77724" marR="77724" marT="0" marB="0" anchor="ctr"/>
                </a:tc>
              </a:tr>
              <a:tr h="264997">
                <a:tc>
                  <a:txBody>
                    <a:bodyPr/>
                    <a:lstStyle/>
                    <a:p>
                      <a:pPr marL="0" marR="50165" algn="ctr">
                        <a:spcBef>
                          <a:spcPts val="0"/>
                        </a:spcBef>
                        <a:spcAft>
                          <a:spcPts val="0"/>
                        </a:spcAft>
                      </a:pPr>
                      <a:r>
                        <a:rPr lang="en-US" sz="1400" dirty="0" smtClean="0"/>
                        <a:t>&gt;74</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7</a:t>
                      </a:r>
                      <a:r>
                        <a:rPr lang="id-ID" sz="1400" dirty="0" smtClean="0">
                          <a:latin typeface="Maiandra GD" pitchFamily="34" charset="0"/>
                          <a:ea typeface="Times New Roman"/>
                        </a:rPr>
                        <a:t>5</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Orang</a:t>
                      </a:r>
                      <a:endParaRPr lang="en-US" sz="1400" dirty="0">
                        <a:latin typeface="Maiandra GD" pitchFamily="34" charset="0"/>
                        <a:ea typeface="Times New Roman"/>
                      </a:endParaRPr>
                    </a:p>
                  </a:txBody>
                  <a:tcPr marL="77724" marR="77724" marT="0" marB="0" anchor="ctr"/>
                </a:tc>
              </a:tr>
              <a:tr h="253898">
                <a:tc gridSpan="2">
                  <a:txBody>
                    <a:bodyPr/>
                    <a:lstStyle/>
                    <a:p>
                      <a:pPr marL="0" marR="50165" algn="ctr">
                        <a:spcBef>
                          <a:spcPts val="0"/>
                        </a:spcBef>
                        <a:spcAft>
                          <a:spcPts val="0"/>
                        </a:spcAft>
                      </a:pPr>
                      <a:r>
                        <a:rPr lang="en-US" sz="1400" dirty="0" smtClean="0"/>
                        <a:t>Total</a:t>
                      </a:r>
                      <a:endParaRPr lang="en-US" sz="1400" b="1" dirty="0">
                        <a:latin typeface="Maiandra GD" pitchFamily="34" charset="0"/>
                        <a:ea typeface="Times New Roman"/>
                      </a:endParaRPr>
                    </a:p>
                  </a:txBody>
                  <a:tcPr marL="77724" marR="77724" marT="0" marB="0" anchor="ctr"/>
                </a:tc>
                <a:tc hMerge="1">
                  <a:txBody>
                    <a:bodyPr/>
                    <a:lstStyle/>
                    <a:p>
                      <a:endParaRPr lang="en-US"/>
                    </a:p>
                  </a:txBody>
                  <a:tcPr/>
                </a:tc>
                <a:tc>
                  <a:txBody>
                    <a:bodyPr/>
                    <a:lstStyle/>
                    <a:p>
                      <a:pPr marL="0" marR="50165" algn="ctr">
                        <a:spcBef>
                          <a:spcPts val="0"/>
                        </a:spcBef>
                        <a:spcAft>
                          <a:spcPts val="0"/>
                        </a:spcAft>
                      </a:pPr>
                      <a:r>
                        <a:rPr lang="en-US" sz="1400" b="1" dirty="0" smtClean="0">
                          <a:latin typeface="Maiandra GD" pitchFamily="34" charset="0"/>
                          <a:ea typeface="Times New Roman"/>
                        </a:rPr>
                        <a:t>9.</a:t>
                      </a:r>
                      <a:r>
                        <a:rPr lang="id-ID" sz="1400" b="1" dirty="0" smtClean="0">
                          <a:latin typeface="Maiandra GD" pitchFamily="34" charset="0"/>
                          <a:ea typeface="Times New Roman"/>
                        </a:rPr>
                        <a:t>953</a:t>
                      </a:r>
                      <a:endParaRPr lang="en-US" sz="1400" b="1"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Orang</a:t>
                      </a:r>
                      <a:endParaRPr lang="en-US" sz="1400" b="1" dirty="0">
                        <a:latin typeface="Maiandra GD" pitchFamily="34" charset="0"/>
                        <a:ea typeface="Times New Roman"/>
                      </a:endParaRPr>
                    </a:p>
                  </a:txBody>
                  <a:tcPr marL="77724" marR="77724" marT="0" marB="0" anchor="ctr"/>
                </a:tc>
              </a:tr>
            </a:tbl>
          </a:graphicData>
        </a:graphic>
      </p:graphicFrame>
      <p:sp>
        <p:nvSpPr>
          <p:cNvPr id="10" name="Rectangle 9"/>
          <p:cNvSpPr/>
          <p:nvPr/>
        </p:nvSpPr>
        <p:spPr>
          <a:xfrm>
            <a:off x="1219200" y="1143000"/>
            <a:ext cx="5629346" cy="365211"/>
          </a:xfrm>
          <a:prstGeom prst="rect">
            <a:avLst/>
          </a:prstGeom>
        </p:spPr>
        <p:txBody>
          <a:bodyPr wrap="square" lIns="95064" tIns="47532" rIns="95064" bIns="47532">
            <a:spAutoFit/>
          </a:bodyPr>
          <a:lstStyle/>
          <a:p>
            <a:pPr algn="ctr"/>
            <a:r>
              <a:rPr lang="en-US" sz="1700" b="1" dirty="0" err="1">
                <a:solidFill>
                  <a:srgbClr val="002060"/>
                </a:solidFill>
                <a:latin typeface="Maiandra GD" pitchFamily="34" charset="0"/>
              </a:rPr>
              <a:t>Jumlah</a:t>
            </a:r>
            <a:r>
              <a:rPr lang="en-US" sz="1700" b="1" dirty="0">
                <a:solidFill>
                  <a:srgbClr val="002060"/>
                </a:solidFill>
                <a:latin typeface="Maiandra GD" pitchFamily="34" charset="0"/>
              </a:rPr>
              <a:t> </a:t>
            </a:r>
            <a:r>
              <a:rPr lang="en-US" sz="1700" b="1" dirty="0" err="1" smtClean="0">
                <a:solidFill>
                  <a:srgbClr val="002060"/>
                </a:solidFill>
                <a:latin typeface="Maiandra GD" pitchFamily="34" charset="0"/>
              </a:rPr>
              <a:t>Penduduk</a:t>
            </a:r>
            <a:r>
              <a:rPr lang="en-US" sz="1700" b="1" dirty="0" smtClean="0">
                <a:solidFill>
                  <a:srgbClr val="002060"/>
                </a:solidFill>
                <a:latin typeface="Maiandra GD" pitchFamily="34" charset="0"/>
              </a:rPr>
              <a:t> </a:t>
            </a:r>
            <a:r>
              <a:rPr lang="en-US" sz="1700" b="1" dirty="0" err="1" smtClean="0">
                <a:solidFill>
                  <a:srgbClr val="002060"/>
                </a:solidFill>
                <a:latin typeface="Maiandra GD" pitchFamily="34" charset="0"/>
              </a:rPr>
              <a:t>Berdasarkan</a:t>
            </a:r>
            <a:r>
              <a:rPr lang="en-US" sz="1700" b="1" dirty="0" smtClean="0">
                <a:solidFill>
                  <a:srgbClr val="002060"/>
                </a:solidFill>
                <a:latin typeface="Maiandra GD" pitchFamily="34" charset="0"/>
              </a:rPr>
              <a:t> </a:t>
            </a:r>
            <a:r>
              <a:rPr lang="en-US" sz="1700" b="1" dirty="0" err="1">
                <a:solidFill>
                  <a:srgbClr val="002060"/>
                </a:solidFill>
                <a:latin typeface="Maiandra GD" pitchFamily="34" charset="0"/>
              </a:rPr>
              <a:t>Umur</a:t>
            </a:r>
            <a:endParaRPr lang="en-US" sz="1700" dirty="0">
              <a:solidFill>
                <a:srgbClr val="002060"/>
              </a:solidFill>
              <a:latin typeface="Maiandra GD"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xmlns="" val="2088853588"/>
              </p:ext>
            </p:extLst>
          </p:nvPr>
        </p:nvGraphicFramePr>
        <p:xfrm>
          <a:off x="1413164" y="6781800"/>
          <a:ext cx="5333998" cy="2485884"/>
        </p:xfrm>
        <a:graphic>
          <a:graphicData uri="http://schemas.openxmlformats.org/drawingml/2006/table">
            <a:tbl>
              <a:tblPr firstRow="1" bandRow="1">
                <a:tableStyleId>{F5AB1C69-6EDB-4FF4-983F-18BD219EF322}</a:tableStyleId>
              </a:tblPr>
              <a:tblGrid>
                <a:gridCol w="1945546"/>
                <a:gridCol w="972773"/>
                <a:gridCol w="1474384"/>
                <a:gridCol w="941295"/>
              </a:tblGrid>
              <a:tr h="384154">
                <a:tc>
                  <a:txBody>
                    <a:bodyPr/>
                    <a:lstStyle/>
                    <a:p>
                      <a:pPr marL="0" marR="50165" algn="ctr">
                        <a:spcBef>
                          <a:spcPts val="0"/>
                        </a:spcBef>
                        <a:spcAft>
                          <a:spcPts val="0"/>
                        </a:spcAft>
                      </a:pPr>
                      <a:r>
                        <a:rPr lang="en-US" sz="1400" dirty="0" err="1" smtClean="0"/>
                        <a:t>Nama</a:t>
                      </a:r>
                      <a:r>
                        <a:rPr lang="en-US" sz="1400" baseline="0" dirty="0" smtClean="0"/>
                        <a:t>  </a:t>
                      </a:r>
                      <a:r>
                        <a:rPr lang="en-US" sz="1400" baseline="0" dirty="0" err="1" smtClean="0"/>
                        <a:t>Kegiatan</a:t>
                      </a:r>
                      <a:endParaRPr lang="en-US" sz="1400" dirty="0">
                        <a:latin typeface="Maiandra GD" pitchFamily="34" charset="0"/>
                        <a:ea typeface="Times New Roman"/>
                      </a:endParaRPr>
                    </a:p>
                  </a:txBody>
                  <a:tcPr marL="77724" marR="77724" marT="0" marB="0" anchor="ctr"/>
                </a:tc>
                <a:tc gridSpan="3">
                  <a:txBody>
                    <a:bodyPr/>
                    <a:lstStyle/>
                    <a:p>
                      <a:pPr marL="0" marR="50165" algn="ctr">
                        <a:spcBef>
                          <a:spcPts val="0"/>
                        </a:spcBef>
                        <a:spcAft>
                          <a:spcPts val="0"/>
                        </a:spcAft>
                      </a:pPr>
                      <a:r>
                        <a:rPr lang="en-US" sz="1400" dirty="0" err="1" smtClean="0"/>
                        <a:t>Jumlah</a:t>
                      </a:r>
                      <a:endParaRPr lang="en-US" sz="1400" dirty="0">
                        <a:latin typeface="Maiandra GD" pitchFamily="34" charset="0"/>
                        <a:ea typeface="Times New Roman"/>
                      </a:endParaRPr>
                    </a:p>
                  </a:txBody>
                  <a:tcPr marL="77724" marR="77724" marT="0" marB="0" anchor="ctr"/>
                </a:tc>
                <a:tc hMerge="1">
                  <a:txBody>
                    <a:bodyPr/>
                    <a:lstStyle/>
                    <a:p>
                      <a:endParaRPr lang="en-US"/>
                    </a:p>
                  </a:txBody>
                  <a:tcPr/>
                </a:tc>
                <a:tc hMerge="1">
                  <a:txBody>
                    <a:bodyPr/>
                    <a:lstStyle/>
                    <a:p>
                      <a:pPr marL="0" marR="50165" algn="ctr">
                        <a:spcBef>
                          <a:spcPts val="0"/>
                        </a:spcBef>
                        <a:spcAft>
                          <a:spcPts val="0"/>
                        </a:spcAft>
                      </a:pPr>
                      <a:endParaRPr lang="en-US" sz="1500" dirty="0">
                        <a:latin typeface="Maiandra GD" pitchFamily="34" charset="0"/>
                        <a:ea typeface="Times New Roman"/>
                      </a:endParaRPr>
                    </a:p>
                  </a:txBody>
                  <a:tcPr marL="77724" marR="77724" marT="0" marB="0" anchor="ctr"/>
                </a:tc>
              </a:tr>
              <a:tr h="361481">
                <a:tc>
                  <a:txBody>
                    <a:bodyPr/>
                    <a:lstStyle/>
                    <a:p>
                      <a:pPr marL="0" marR="50165">
                        <a:spcBef>
                          <a:spcPts val="0"/>
                        </a:spcBef>
                        <a:spcAft>
                          <a:spcPts val="0"/>
                        </a:spcAft>
                        <a:tabLst/>
                      </a:pPr>
                      <a:r>
                        <a:rPr lang="en-US" sz="1700" dirty="0" smtClean="0"/>
                        <a:t> </a:t>
                      </a:r>
                      <a:endParaRPr lang="en-US" sz="17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Laki-laki</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Perempuan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t>Total</a:t>
                      </a:r>
                      <a:endParaRPr lang="en-US" sz="1400" dirty="0">
                        <a:latin typeface="Maiandra GD" pitchFamily="34" charset="0"/>
                        <a:ea typeface="Times New Roman"/>
                      </a:endParaRPr>
                    </a:p>
                  </a:txBody>
                  <a:tcPr marL="77724" marR="77724" marT="0" marB="0" anchor="ctr"/>
                </a:tc>
              </a:tr>
              <a:tr h="264853">
                <a:tc>
                  <a:txBody>
                    <a:bodyPr/>
                    <a:lstStyle/>
                    <a:p>
                      <a:pPr marL="0" marR="50165">
                        <a:spcBef>
                          <a:spcPts val="0"/>
                        </a:spcBef>
                        <a:spcAft>
                          <a:spcPts val="0"/>
                        </a:spcAft>
                      </a:pPr>
                      <a:r>
                        <a:rPr lang="en-US" sz="1400" dirty="0" smtClean="0"/>
                        <a:t> </a:t>
                      </a:r>
                      <a:r>
                        <a:rPr lang="en-US" sz="1400" dirty="0" err="1" smtClean="0"/>
                        <a:t>Penduduk</a:t>
                      </a:r>
                      <a:r>
                        <a:rPr lang="en-US" sz="1400" dirty="0" smtClean="0"/>
                        <a:t> </a:t>
                      </a:r>
                      <a:r>
                        <a:rPr lang="en-US" sz="1400" dirty="0" err="1" smtClean="0"/>
                        <a:t>Awal</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4.927</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4.963</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9.890</a:t>
                      </a:r>
                      <a:endParaRPr lang="en-US" sz="1400" dirty="0">
                        <a:latin typeface="Maiandra GD" pitchFamily="34" charset="0"/>
                        <a:ea typeface="Times New Roman"/>
                      </a:endParaRPr>
                    </a:p>
                  </a:txBody>
                  <a:tcPr marL="77724" marR="77724" marT="0" marB="0" anchor="ctr"/>
                </a:tc>
              </a:tr>
              <a:tr h="227497">
                <a:tc>
                  <a:txBody>
                    <a:bodyPr/>
                    <a:lstStyle/>
                    <a:p>
                      <a:pPr marL="0" marR="50165">
                        <a:spcBef>
                          <a:spcPts val="0"/>
                        </a:spcBef>
                        <a:spcAft>
                          <a:spcPts val="0"/>
                        </a:spcAft>
                      </a:pPr>
                      <a:r>
                        <a:rPr lang="en-US" sz="1400" dirty="0" smtClean="0"/>
                        <a:t>  </a:t>
                      </a:r>
                      <a:r>
                        <a:rPr lang="en-US" sz="1400" dirty="0" err="1" smtClean="0"/>
                        <a:t>Lahir</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2</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5</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t>3</a:t>
                      </a:r>
                      <a:endParaRPr lang="en-US" sz="1400" dirty="0">
                        <a:latin typeface="Maiandra GD" pitchFamily="34" charset="0"/>
                        <a:ea typeface="Times New Roman"/>
                      </a:endParaRPr>
                    </a:p>
                  </a:txBody>
                  <a:tcPr marL="77724" marR="77724" marT="0" marB="0" anchor="ctr"/>
                </a:tc>
              </a:tr>
              <a:tr h="227497">
                <a:tc>
                  <a:txBody>
                    <a:bodyPr/>
                    <a:lstStyle/>
                    <a:p>
                      <a:pPr marL="0" marR="50165">
                        <a:spcBef>
                          <a:spcPts val="0"/>
                        </a:spcBef>
                        <a:spcAft>
                          <a:spcPts val="0"/>
                        </a:spcAft>
                      </a:pPr>
                      <a:r>
                        <a:rPr lang="en-US" sz="1400" dirty="0" smtClean="0"/>
                        <a:t>  </a:t>
                      </a:r>
                      <a:r>
                        <a:rPr lang="en-US" sz="1400" dirty="0" err="1" smtClean="0"/>
                        <a:t>Meninggal</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t>16</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11</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27</a:t>
                      </a:r>
                      <a:endParaRPr lang="en-US" sz="1400" dirty="0">
                        <a:latin typeface="Maiandra GD" pitchFamily="34" charset="0"/>
                        <a:ea typeface="Times New Roman"/>
                      </a:endParaRPr>
                    </a:p>
                  </a:txBody>
                  <a:tcPr marL="77724" marR="77724" marT="0" marB="0" anchor="ctr"/>
                </a:tc>
              </a:tr>
              <a:tr h="337912">
                <a:tc>
                  <a:txBody>
                    <a:bodyPr/>
                    <a:lstStyle/>
                    <a:p>
                      <a:pPr marL="0" marR="50165">
                        <a:spcBef>
                          <a:spcPts val="0"/>
                        </a:spcBef>
                        <a:spcAft>
                          <a:spcPts val="0"/>
                        </a:spcAft>
                      </a:pPr>
                      <a:r>
                        <a:rPr lang="en-US" sz="1400" dirty="0" smtClean="0"/>
                        <a:t>  </a:t>
                      </a:r>
                      <a:r>
                        <a:rPr lang="en-US" sz="1400" dirty="0" err="1" smtClean="0"/>
                        <a:t>Pindah</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18</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14</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32</a:t>
                      </a:r>
                      <a:endParaRPr lang="en-US" sz="1400" dirty="0">
                        <a:latin typeface="Maiandra GD" pitchFamily="34" charset="0"/>
                        <a:ea typeface="Times New Roman"/>
                      </a:endParaRPr>
                    </a:p>
                  </a:txBody>
                  <a:tcPr marL="77724" marR="77724" marT="0" marB="0" anchor="ctr"/>
                </a:tc>
              </a:tr>
              <a:tr h="227497">
                <a:tc>
                  <a:txBody>
                    <a:bodyPr/>
                    <a:lstStyle/>
                    <a:p>
                      <a:pPr marL="0" marR="50165">
                        <a:spcBef>
                          <a:spcPts val="0"/>
                        </a:spcBef>
                        <a:spcAft>
                          <a:spcPts val="0"/>
                        </a:spcAft>
                      </a:pPr>
                      <a:r>
                        <a:rPr lang="en-US" sz="1400" dirty="0" smtClean="0"/>
                        <a:t>  </a:t>
                      </a:r>
                      <a:r>
                        <a:rPr lang="en-US" sz="1400" dirty="0" err="1" smtClean="0"/>
                        <a:t>Datang</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13</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9</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22</a:t>
                      </a:r>
                      <a:endParaRPr lang="en-US" sz="1400" dirty="0">
                        <a:latin typeface="Maiandra GD" pitchFamily="34" charset="0"/>
                        <a:ea typeface="Times New Roman"/>
                      </a:endParaRPr>
                    </a:p>
                  </a:txBody>
                  <a:tcPr marL="77724" marR="77724" marT="0" marB="0" anchor="ctr"/>
                </a:tc>
              </a:tr>
              <a:tr h="454993">
                <a:tc>
                  <a:txBody>
                    <a:bodyPr/>
                    <a:lstStyle/>
                    <a:p>
                      <a:pPr marL="0" marR="50165">
                        <a:spcBef>
                          <a:spcPts val="0"/>
                        </a:spcBef>
                        <a:spcAft>
                          <a:spcPts val="0"/>
                        </a:spcAft>
                      </a:pPr>
                      <a:r>
                        <a:rPr lang="en-US" sz="1400" dirty="0" smtClean="0"/>
                        <a:t>  </a:t>
                      </a:r>
                      <a:r>
                        <a:rPr lang="en-US" sz="1400" dirty="0" err="1" smtClean="0"/>
                        <a:t>Penduduk</a:t>
                      </a:r>
                      <a:r>
                        <a:rPr lang="en-US" sz="1400" dirty="0" smtClean="0"/>
                        <a:t> </a:t>
                      </a:r>
                      <a:r>
                        <a:rPr lang="en-US" sz="1400" dirty="0" err="1" smtClean="0"/>
                        <a:t>Akhir</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4.976</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5.002</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9.978</a:t>
                      </a:r>
                      <a:endParaRPr lang="en-US" sz="1400" dirty="0">
                        <a:latin typeface="Maiandra GD" pitchFamily="34" charset="0"/>
                        <a:ea typeface="Times New Roman"/>
                      </a:endParaRPr>
                    </a:p>
                  </a:txBody>
                  <a:tcPr marL="77724" marR="77724" marT="0" marB="0" anchor="ctr"/>
                </a:tc>
              </a:tr>
            </a:tbl>
          </a:graphicData>
        </a:graphic>
      </p:graphicFrame>
      <p:sp>
        <p:nvSpPr>
          <p:cNvPr id="12" name="TextBox 11"/>
          <p:cNvSpPr txBox="1"/>
          <p:nvPr/>
        </p:nvSpPr>
        <p:spPr>
          <a:xfrm>
            <a:off x="1524002" y="6324600"/>
            <a:ext cx="5029197" cy="360416"/>
          </a:xfrm>
          <a:prstGeom prst="rect">
            <a:avLst/>
          </a:prstGeom>
          <a:ln>
            <a:solidFill>
              <a:schemeClr val="bg1"/>
            </a:solidFill>
          </a:ln>
        </p:spPr>
        <p:style>
          <a:lnRef idx="2">
            <a:schemeClr val="accent3"/>
          </a:lnRef>
          <a:fillRef idx="1001">
            <a:schemeClr val="lt1"/>
          </a:fillRef>
          <a:effectRef idx="0">
            <a:schemeClr val="accent3"/>
          </a:effectRef>
          <a:fontRef idx="minor">
            <a:schemeClr val="dk1"/>
          </a:fontRef>
        </p:style>
        <p:txBody>
          <a:bodyPr wrap="square" lIns="90417" tIns="45207" rIns="90417" bIns="45207" rtlCol="0">
            <a:spAutoFit/>
          </a:bodyPr>
          <a:lstStyle/>
          <a:p>
            <a:pPr algn="ctr"/>
            <a:r>
              <a:rPr lang="en-US" sz="1700" b="1" dirty="0" smtClean="0">
                <a:latin typeface="Maiandra GD" pitchFamily="34" charset="0"/>
              </a:rPr>
              <a:t>Status </a:t>
            </a:r>
            <a:r>
              <a:rPr lang="en-US" sz="1700" b="1" dirty="0" err="1" smtClean="0">
                <a:latin typeface="Maiandra GD" pitchFamily="34" charset="0"/>
              </a:rPr>
              <a:t>Penduduk</a:t>
            </a:r>
            <a:endParaRPr lang="en-US" sz="1700" b="1" dirty="0">
              <a:latin typeface="Maiandra GD" pitchFamily="34" charset="0"/>
            </a:endParaRPr>
          </a:p>
        </p:txBody>
      </p:sp>
      <p:sp>
        <p:nvSpPr>
          <p:cNvPr id="13"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24</a:t>
            </a:fld>
            <a:endParaRPr lang="en-US" sz="2200" b="1" dirty="0">
              <a:solidFill>
                <a:schemeClr val="bg1"/>
              </a:solidFill>
              <a:latin typeface="Papyrus" pitchFamily="66" charset="0"/>
              <a:ea typeface="BatangChe" pitchFamily="49" charset="-127"/>
            </a:endParaRPr>
          </a:p>
        </p:txBody>
      </p:sp>
      <p:sp>
        <p:nvSpPr>
          <p:cNvPr id="15" name="Footer Placeholder 2"/>
          <p:cNvSpPr txBox="1">
            <a:spLocks/>
          </p:cNvSpPr>
          <p:nvPr/>
        </p:nvSpPr>
        <p:spPr>
          <a:xfrm rot="16200000">
            <a:off x="5702952" y="76841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Tree>
    <p:extLst>
      <p:ext uri="{BB962C8B-B14F-4D97-AF65-F5344CB8AC3E}">
        <p14:creationId xmlns:p14="http://schemas.microsoft.com/office/powerpoint/2010/main" xmlns="" val="15850443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371600" y="1600200"/>
            <a:ext cx="5181600" cy="399074"/>
          </a:xfrm>
          <a:prstGeom prst="rect">
            <a:avLst/>
          </a:prstGeom>
          <a:ln>
            <a:solidFill>
              <a:schemeClr val="bg1"/>
            </a:solidFill>
          </a:ln>
        </p:spPr>
        <p:style>
          <a:lnRef idx="2">
            <a:schemeClr val="accent3"/>
          </a:lnRef>
          <a:fillRef idx="1001">
            <a:schemeClr val="lt1"/>
          </a:fillRef>
          <a:effectRef idx="0">
            <a:schemeClr val="accent3"/>
          </a:effectRef>
          <a:fontRef idx="minor">
            <a:schemeClr val="dk1"/>
          </a:fontRef>
        </p:style>
        <p:txBody>
          <a:bodyPr wrap="square" lIns="90417" tIns="45207" rIns="90417" bIns="45207" rtlCol="0">
            <a:spAutoFit/>
          </a:bodyPr>
          <a:lstStyle/>
          <a:p>
            <a:pPr algn="ctr"/>
            <a:r>
              <a:rPr lang="en-US" sz="2000" b="1" dirty="0">
                <a:solidFill>
                  <a:schemeClr val="tx1"/>
                </a:solidFill>
                <a:latin typeface="Maiandra GD" pitchFamily="34" charset="0"/>
              </a:rPr>
              <a:t>Pekerjaan </a:t>
            </a:r>
            <a:r>
              <a:rPr lang="en-US" sz="2000" b="1" dirty="0" err="1">
                <a:solidFill>
                  <a:schemeClr val="tx1"/>
                </a:solidFill>
                <a:latin typeface="Maiandra GD" pitchFamily="34" charset="0"/>
              </a:rPr>
              <a:t>Menurut</a:t>
            </a:r>
            <a:r>
              <a:rPr lang="en-US" sz="2000" b="1" dirty="0">
                <a:solidFill>
                  <a:schemeClr val="tx1"/>
                </a:solidFill>
                <a:latin typeface="Maiandra GD" pitchFamily="34" charset="0"/>
              </a:rPr>
              <a:t> </a:t>
            </a:r>
            <a:r>
              <a:rPr lang="en-US" sz="2000" b="1" dirty="0" err="1" smtClean="0">
                <a:solidFill>
                  <a:schemeClr val="tx1"/>
                </a:solidFill>
                <a:latin typeface="Maiandra GD" pitchFamily="34" charset="0"/>
              </a:rPr>
              <a:t>Lapangan</a:t>
            </a:r>
            <a:r>
              <a:rPr lang="en-US" sz="2000" b="1" dirty="0" smtClean="0">
                <a:solidFill>
                  <a:schemeClr val="tx1"/>
                </a:solidFill>
                <a:latin typeface="Maiandra GD" pitchFamily="34" charset="0"/>
              </a:rPr>
              <a:t> </a:t>
            </a:r>
            <a:r>
              <a:rPr lang="en-US" sz="2000" b="1" dirty="0" err="1" smtClean="0">
                <a:solidFill>
                  <a:schemeClr val="tx1"/>
                </a:solidFill>
                <a:latin typeface="Maiandra GD" pitchFamily="34" charset="0"/>
              </a:rPr>
              <a:t>pekerjaan</a:t>
            </a:r>
            <a:endParaRPr lang="en-US" sz="2000" b="1" dirty="0">
              <a:solidFill>
                <a:schemeClr val="tx1"/>
              </a:solidFill>
              <a:latin typeface="Maiandra GD"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xmlns="" val="2549484842"/>
              </p:ext>
            </p:extLst>
          </p:nvPr>
        </p:nvGraphicFramePr>
        <p:xfrm>
          <a:off x="1295400" y="2164080"/>
          <a:ext cx="5410200" cy="7589520"/>
        </p:xfrm>
        <a:graphic>
          <a:graphicData uri="http://schemas.openxmlformats.org/drawingml/2006/table">
            <a:tbl>
              <a:tblPr firstRow="1" bandRow="1">
                <a:tableStyleId>{F5AB1C69-6EDB-4FF4-983F-18BD219EF322}</a:tableStyleId>
              </a:tblPr>
              <a:tblGrid>
                <a:gridCol w="3048000"/>
                <a:gridCol w="1280160"/>
                <a:gridCol w="1082040"/>
              </a:tblGrid>
              <a:tr h="274320">
                <a:tc>
                  <a:txBody>
                    <a:bodyPr/>
                    <a:lstStyle/>
                    <a:p>
                      <a:pPr marL="0" marR="50165" algn="ctr">
                        <a:spcBef>
                          <a:spcPts val="0"/>
                        </a:spcBef>
                        <a:spcAft>
                          <a:spcPts val="0"/>
                        </a:spcAft>
                      </a:pPr>
                      <a:r>
                        <a:rPr lang="en-US" sz="1400" dirty="0">
                          <a:latin typeface="Cambria" pitchFamily="18" charset="0"/>
                        </a:rPr>
                        <a:t>Mata Pencaharin Pokok</a:t>
                      </a:r>
                      <a:endParaRPr lang="en-US" sz="1400" dirty="0">
                        <a:latin typeface="Cambria" pitchFamily="18" charset="0"/>
                        <a:ea typeface="Times New Roman"/>
                      </a:endParaRPr>
                    </a:p>
                  </a:txBody>
                  <a:tcPr marL="68580" marR="68580" marT="0" marB="0" anchor="ctr"/>
                </a:tc>
                <a:tc gridSpan="2">
                  <a:txBody>
                    <a:bodyPr/>
                    <a:lstStyle/>
                    <a:p>
                      <a:pPr marL="0" marR="50165" algn="ctr">
                        <a:spcBef>
                          <a:spcPts val="0"/>
                        </a:spcBef>
                        <a:spcAft>
                          <a:spcPts val="0"/>
                        </a:spcAft>
                      </a:pPr>
                      <a:r>
                        <a:rPr lang="en-US" sz="1400" dirty="0">
                          <a:latin typeface="Cambria" pitchFamily="18" charset="0"/>
                        </a:rPr>
                        <a:t>Jumlah</a:t>
                      </a:r>
                      <a:endParaRPr lang="en-US" sz="1400" dirty="0">
                        <a:latin typeface="Cambria" pitchFamily="18" charset="0"/>
                        <a:ea typeface="Times New Roman"/>
                      </a:endParaRPr>
                    </a:p>
                  </a:txBody>
                  <a:tcPr marL="68580" marR="68580" marT="0" marB="0" anchor="ctr"/>
                </a:tc>
                <a:tc hMerge="1">
                  <a:txBody>
                    <a:bodyPr/>
                    <a:lstStyle/>
                    <a:p>
                      <a:endParaRPr lang="en-US"/>
                    </a:p>
                  </a:txBody>
                  <a:tcPr/>
                </a:tc>
              </a:tr>
              <a:tr h="335280">
                <a:tc>
                  <a:txBody>
                    <a:bodyPr/>
                    <a:lstStyle/>
                    <a:p>
                      <a:pPr marL="0" marR="50165">
                        <a:spcBef>
                          <a:spcPts val="0"/>
                        </a:spcBef>
                        <a:spcAft>
                          <a:spcPts val="0"/>
                        </a:spcAft>
                      </a:pPr>
                      <a:r>
                        <a:rPr lang="en-US" sz="1400" dirty="0" err="1" smtClean="0">
                          <a:latin typeface="Cambria" pitchFamily="18" charset="0"/>
                        </a:rPr>
                        <a:t>Belum</a:t>
                      </a:r>
                      <a:r>
                        <a:rPr lang="en-US" sz="1400" dirty="0" smtClean="0">
                          <a:latin typeface="Cambria" pitchFamily="18" charset="0"/>
                        </a:rPr>
                        <a:t>/</a:t>
                      </a:r>
                      <a:r>
                        <a:rPr lang="en-US" sz="1400" dirty="0" err="1" smtClean="0">
                          <a:latin typeface="Cambria" pitchFamily="18" charset="0"/>
                        </a:rPr>
                        <a:t>Tidak</a:t>
                      </a:r>
                      <a:r>
                        <a:rPr lang="en-US" sz="1400" dirty="0" smtClean="0">
                          <a:latin typeface="Cambria" pitchFamily="18" charset="0"/>
                        </a:rPr>
                        <a:t> </a:t>
                      </a:r>
                      <a:r>
                        <a:rPr lang="en-US" sz="1400" dirty="0" err="1" smtClean="0">
                          <a:latin typeface="Cambria" pitchFamily="18" charset="0"/>
                        </a:rPr>
                        <a:t>Bekerja</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en-US" sz="1400" dirty="0" smtClean="0">
                          <a:latin typeface="Cambria" pitchFamily="18" charset="0"/>
                          <a:ea typeface="Times New Roman"/>
                        </a:rPr>
                        <a:t>1.</a:t>
                      </a:r>
                      <a:r>
                        <a:rPr lang="id-ID" sz="1400" dirty="0" smtClean="0">
                          <a:latin typeface="Cambria" pitchFamily="18" charset="0"/>
                          <a:ea typeface="Times New Roman"/>
                        </a:rPr>
                        <a:t>784</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dirty="0">
                          <a:latin typeface="Cambria" pitchFamily="18" charset="0"/>
                        </a:rPr>
                        <a:t>Orang</a:t>
                      </a:r>
                      <a:endParaRPr lang="en-US" sz="1400" dirty="0">
                        <a:latin typeface="Cambria" pitchFamily="18" charset="0"/>
                        <a:ea typeface="Times New Roman"/>
                      </a:endParaRPr>
                    </a:p>
                  </a:txBody>
                  <a:tcPr marL="68580" marR="68580" marT="0" marB="0" anchor="ctr"/>
                </a:tc>
              </a:tr>
              <a:tr h="323335">
                <a:tc>
                  <a:txBody>
                    <a:bodyPr/>
                    <a:lstStyle/>
                    <a:p>
                      <a:pPr marL="0" marR="50165">
                        <a:spcBef>
                          <a:spcPts val="0"/>
                        </a:spcBef>
                        <a:spcAft>
                          <a:spcPts val="0"/>
                        </a:spcAft>
                      </a:pPr>
                      <a:r>
                        <a:rPr lang="id-ID" sz="1400" dirty="0" smtClean="0">
                          <a:latin typeface="Cambria" pitchFamily="18" charset="0"/>
                        </a:rPr>
                        <a:t>M</a:t>
                      </a:r>
                      <a:r>
                        <a:rPr lang="en-US" sz="1400" dirty="0" err="1" smtClean="0">
                          <a:latin typeface="Cambria" pitchFamily="18" charset="0"/>
                        </a:rPr>
                        <a:t>engurus</a:t>
                      </a:r>
                      <a:r>
                        <a:rPr lang="en-US" sz="1400" dirty="0" smtClean="0">
                          <a:latin typeface="Cambria" pitchFamily="18" charset="0"/>
                        </a:rPr>
                        <a:t> </a:t>
                      </a:r>
                      <a:r>
                        <a:rPr lang="en-US" sz="1400" dirty="0" err="1" smtClean="0">
                          <a:latin typeface="Cambria" pitchFamily="18" charset="0"/>
                        </a:rPr>
                        <a:t>Rumah</a:t>
                      </a:r>
                      <a:r>
                        <a:rPr lang="en-US" sz="1400" dirty="0" smtClean="0">
                          <a:latin typeface="Cambria" pitchFamily="18" charset="0"/>
                        </a:rPr>
                        <a:t> </a:t>
                      </a:r>
                      <a:r>
                        <a:rPr lang="en-US" sz="1400" dirty="0" err="1" smtClean="0">
                          <a:latin typeface="Cambria" pitchFamily="18" charset="0"/>
                        </a:rPr>
                        <a:t>Tangga</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en-US" sz="1400" dirty="0" smtClean="0">
                          <a:latin typeface="Cambria" pitchFamily="18" charset="0"/>
                        </a:rPr>
                        <a:t>1.</a:t>
                      </a:r>
                      <a:r>
                        <a:rPr lang="id-ID" sz="1400" dirty="0" smtClean="0">
                          <a:latin typeface="Cambria" pitchFamily="18" charset="0"/>
                        </a:rPr>
                        <a:t>413</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a:latin typeface="Cambria" pitchFamily="18" charset="0"/>
                        </a:rPr>
                        <a:t>Orang</a:t>
                      </a:r>
                      <a:endParaRPr lang="en-US" sz="1400">
                        <a:latin typeface="Cambria" pitchFamily="18" charset="0"/>
                        <a:ea typeface="Times New Roman"/>
                      </a:endParaRPr>
                    </a:p>
                  </a:txBody>
                  <a:tcPr marL="68580" marR="68580" marT="0" marB="0" anchor="ctr"/>
                </a:tc>
              </a:tr>
              <a:tr h="345989">
                <a:tc>
                  <a:txBody>
                    <a:bodyPr/>
                    <a:lstStyle/>
                    <a:p>
                      <a:pPr marL="0" marR="50165">
                        <a:spcBef>
                          <a:spcPts val="0"/>
                        </a:spcBef>
                        <a:spcAft>
                          <a:spcPts val="0"/>
                        </a:spcAft>
                      </a:pPr>
                      <a:r>
                        <a:rPr lang="en-US" sz="1400" dirty="0" err="1" smtClean="0">
                          <a:latin typeface="Cambria" pitchFamily="18" charset="0"/>
                        </a:rPr>
                        <a:t>Pelajar</a:t>
                      </a:r>
                      <a:r>
                        <a:rPr lang="en-US" sz="1400" dirty="0" smtClean="0">
                          <a:latin typeface="Cambria" pitchFamily="18" charset="0"/>
                        </a:rPr>
                        <a:t>/</a:t>
                      </a:r>
                      <a:r>
                        <a:rPr lang="en-US" sz="1400" dirty="0" err="1" smtClean="0">
                          <a:latin typeface="Cambria" pitchFamily="18" charset="0"/>
                        </a:rPr>
                        <a:t>Mahasiswa</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en-US" sz="1400" dirty="0" smtClean="0">
                          <a:latin typeface="Cambria" pitchFamily="18" charset="0"/>
                        </a:rPr>
                        <a:t>2.</a:t>
                      </a:r>
                      <a:r>
                        <a:rPr lang="id-ID" sz="1400" dirty="0" smtClean="0">
                          <a:latin typeface="Cambria" pitchFamily="18" charset="0"/>
                        </a:rPr>
                        <a:t>869</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68580" marR="68580" marT="0" marB="0" anchor="ctr"/>
                </a:tc>
              </a:tr>
              <a:tr h="274320">
                <a:tc>
                  <a:txBody>
                    <a:bodyPr/>
                    <a:lstStyle/>
                    <a:p>
                      <a:pPr marL="0" marR="50165">
                        <a:spcBef>
                          <a:spcPts val="0"/>
                        </a:spcBef>
                        <a:spcAft>
                          <a:spcPts val="0"/>
                        </a:spcAft>
                      </a:pPr>
                      <a:r>
                        <a:rPr lang="en-US" sz="1400" dirty="0" err="1" smtClean="0">
                          <a:latin typeface="Cambria" pitchFamily="18" charset="0"/>
                        </a:rPr>
                        <a:t>Pensiunan</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en-US" sz="1400" dirty="0" smtClean="0">
                          <a:latin typeface="Cambria" pitchFamily="18" charset="0"/>
                          <a:ea typeface="Times New Roman"/>
                        </a:rPr>
                        <a:t>1</a:t>
                      </a:r>
                      <a:r>
                        <a:rPr lang="id-ID" sz="1400" dirty="0" smtClean="0">
                          <a:latin typeface="Cambria" pitchFamily="18" charset="0"/>
                          <a:ea typeface="Times New Roman"/>
                        </a:rPr>
                        <a:t>45</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68580" marR="68580" marT="0" marB="0" anchor="ctr"/>
                </a:tc>
              </a:tr>
              <a:tr h="274320">
                <a:tc>
                  <a:txBody>
                    <a:bodyPr/>
                    <a:lstStyle/>
                    <a:p>
                      <a:pPr marL="0" marR="50165">
                        <a:spcBef>
                          <a:spcPts val="0"/>
                        </a:spcBef>
                        <a:spcAft>
                          <a:spcPts val="0"/>
                        </a:spcAft>
                      </a:pPr>
                      <a:r>
                        <a:rPr lang="en-US" sz="1400" dirty="0" err="1" smtClean="0">
                          <a:latin typeface="Cambria" pitchFamily="18" charset="0"/>
                        </a:rPr>
                        <a:t>Pegawai</a:t>
                      </a:r>
                      <a:r>
                        <a:rPr lang="en-US" sz="1400" dirty="0" smtClean="0">
                          <a:latin typeface="Cambria" pitchFamily="18" charset="0"/>
                        </a:rPr>
                        <a:t> </a:t>
                      </a:r>
                      <a:r>
                        <a:rPr lang="en-US" sz="1400" dirty="0" err="1" smtClean="0">
                          <a:latin typeface="Cambria" pitchFamily="18" charset="0"/>
                        </a:rPr>
                        <a:t>Negeri</a:t>
                      </a:r>
                      <a:r>
                        <a:rPr lang="en-US" sz="1400" baseline="0" dirty="0" smtClean="0">
                          <a:latin typeface="Cambria" pitchFamily="18" charset="0"/>
                        </a:rPr>
                        <a:t> </a:t>
                      </a:r>
                      <a:r>
                        <a:rPr lang="en-US" sz="1400" baseline="0" dirty="0" err="1" smtClean="0">
                          <a:latin typeface="Cambria" pitchFamily="18" charset="0"/>
                        </a:rPr>
                        <a:t>Sipil</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id-ID" sz="1400" dirty="0" smtClean="0">
                          <a:latin typeface="Cambria" pitchFamily="18" charset="0"/>
                          <a:ea typeface="Times New Roman"/>
                        </a:rPr>
                        <a:t>876</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68580" marR="68580" marT="0" marB="0" anchor="ctr"/>
                </a:tc>
              </a:tr>
              <a:tr h="274320">
                <a:tc>
                  <a:txBody>
                    <a:bodyPr/>
                    <a:lstStyle/>
                    <a:p>
                      <a:pPr marL="0" marR="50165">
                        <a:spcBef>
                          <a:spcPts val="0"/>
                        </a:spcBef>
                        <a:spcAft>
                          <a:spcPts val="0"/>
                        </a:spcAft>
                      </a:pPr>
                      <a:r>
                        <a:rPr lang="en-US" sz="1400" dirty="0" smtClean="0">
                          <a:latin typeface="Cambria" pitchFamily="18" charset="0"/>
                        </a:rPr>
                        <a:t>TNI</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en-US" sz="1400" dirty="0" smtClean="0">
                          <a:latin typeface="Cambria" pitchFamily="18" charset="0"/>
                        </a:rPr>
                        <a:t>1</a:t>
                      </a:r>
                      <a:r>
                        <a:rPr lang="id-ID" sz="1400" dirty="0" smtClean="0">
                          <a:latin typeface="Cambria" pitchFamily="18" charset="0"/>
                        </a:rPr>
                        <a:t>3</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68580" marR="68580" marT="0" marB="0" anchor="ctr"/>
                </a:tc>
              </a:tr>
              <a:tr h="274320">
                <a:tc>
                  <a:txBody>
                    <a:bodyPr/>
                    <a:lstStyle/>
                    <a:p>
                      <a:pPr marL="0" marR="50165">
                        <a:spcBef>
                          <a:spcPts val="0"/>
                        </a:spcBef>
                        <a:spcAft>
                          <a:spcPts val="0"/>
                        </a:spcAft>
                      </a:pPr>
                      <a:r>
                        <a:rPr lang="en-US" sz="1400" dirty="0" smtClean="0">
                          <a:latin typeface="Cambria" pitchFamily="18" charset="0"/>
                        </a:rPr>
                        <a:t>POLRI</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en-US" sz="1400" dirty="0" smtClean="0">
                          <a:latin typeface="Cambria" pitchFamily="18" charset="0"/>
                          <a:ea typeface="Times New Roman"/>
                        </a:rPr>
                        <a:t>8</a:t>
                      </a:r>
                      <a:r>
                        <a:rPr lang="id-ID" sz="1400" dirty="0" smtClean="0">
                          <a:latin typeface="Cambria" pitchFamily="18" charset="0"/>
                          <a:ea typeface="Times New Roman"/>
                        </a:rPr>
                        <a:t>3</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68580" marR="68580" marT="0" marB="0" anchor="ctr"/>
                </a:tc>
              </a:tr>
              <a:tr h="274320">
                <a:tc>
                  <a:txBody>
                    <a:bodyPr/>
                    <a:lstStyle/>
                    <a:p>
                      <a:pPr marL="0" marR="50165">
                        <a:spcBef>
                          <a:spcPts val="0"/>
                        </a:spcBef>
                        <a:spcAft>
                          <a:spcPts val="0"/>
                        </a:spcAft>
                      </a:pPr>
                      <a:r>
                        <a:rPr lang="en-US" sz="1400" dirty="0" err="1" smtClean="0">
                          <a:latin typeface="Cambria" pitchFamily="18" charset="0"/>
                        </a:rPr>
                        <a:t>Perdagangan</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en-US" sz="1400" dirty="0" smtClean="0">
                          <a:latin typeface="Cambria" pitchFamily="18" charset="0"/>
                          <a:ea typeface="Times New Roman"/>
                        </a:rPr>
                        <a:t>1</a:t>
                      </a:r>
                      <a:r>
                        <a:rPr lang="id-ID" sz="1400" dirty="0" smtClean="0">
                          <a:latin typeface="Cambria" pitchFamily="18" charset="0"/>
                          <a:ea typeface="Times New Roman"/>
                        </a:rPr>
                        <a:t>0</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68580" marR="68580" marT="0" marB="0" anchor="ctr"/>
                </a:tc>
              </a:tr>
              <a:tr h="274320">
                <a:tc>
                  <a:txBody>
                    <a:bodyPr/>
                    <a:lstStyle/>
                    <a:p>
                      <a:pPr marL="0" marR="50165">
                        <a:spcBef>
                          <a:spcPts val="0"/>
                        </a:spcBef>
                        <a:spcAft>
                          <a:spcPts val="0"/>
                        </a:spcAft>
                      </a:pPr>
                      <a:r>
                        <a:rPr lang="en-US" sz="1400" dirty="0" err="1" smtClean="0">
                          <a:latin typeface="Cambria" pitchFamily="18" charset="0"/>
                        </a:rPr>
                        <a:t>Petani</a:t>
                      </a:r>
                      <a:r>
                        <a:rPr lang="en-US" sz="1400" dirty="0" smtClean="0">
                          <a:latin typeface="Cambria" pitchFamily="18" charset="0"/>
                        </a:rPr>
                        <a:t> / Perkebunan</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id-ID" sz="1400" dirty="0" smtClean="0">
                          <a:latin typeface="Cambria" pitchFamily="18" charset="0"/>
                          <a:ea typeface="Times New Roman"/>
                        </a:rPr>
                        <a:t>58</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68580" marR="68580" marT="0" marB="0" anchor="ctr"/>
                </a:tc>
              </a:tr>
              <a:tr h="274320">
                <a:tc>
                  <a:txBody>
                    <a:bodyPr/>
                    <a:lstStyle/>
                    <a:p>
                      <a:pPr marL="0" marR="50165">
                        <a:spcBef>
                          <a:spcPts val="0"/>
                        </a:spcBef>
                        <a:spcAft>
                          <a:spcPts val="0"/>
                        </a:spcAft>
                      </a:pPr>
                      <a:r>
                        <a:rPr lang="en-US" sz="1400" dirty="0" err="1" smtClean="0">
                          <a:latin typeface="Cambria" pitchFamily="18" charset="0"/>
                        </a:rPr>
                        <a:t>Peternakan</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en-US" sz="1400" dirty="0" smtClean="0">
                          <a:latin typeface="Cambria" pitchFamily="18" charset="0"/>
                          <a:ea typeface="Times New Roman"/>
                        </a:rPr>
                        <a:t>1</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dirty="0">
                          <a:latin typeface="Cambria" pitchFamily="18" charset="0"/>
                        </a:rPr>
                        <a:t>Orang</a:t>
                      </a:r>
                      <a:endParaRPr lang="en-US" sz="1400" dirty="0">
                        <a:latin typeface="Cambria" pitchFamily="18" charset="0"/>
                        <a:ea typeface="Times New Roman"/>
                      </a:endParaRPr>
                    </a:p>
                  </a:txBody>
                  <a:tcPr marL="68580" marR="68580" marT="0" marB="0" anchor="ctr"/>
                </a:tc>
              </a:tr>
              <a:tr h="274320">
                <a:tc>
                  <a:txBody>
                    <a:bodyPr/>
                    <a:lstStyle/>
                    <a:p>
                      <a:pPr marL="0" marR="50165">
                        <a:spcBef>
                          <a:spcPts val="0"/>
                        </a:spcBef>
                        <a:spcAft>
                          <a:spcPts val="0"/>
                        </a:spcAft>
                      </a:pPr>
                      <a:r>
                        <a:rPr lang="en-US" sz="1400" dirty="0" err="1" smtClean="0">
                          <a:latin typeface="Cambria" pitchFamily="18" charset="0"/>
                        </a:rPr>
                        <a:t>Nelayan</a:t>
                      </a:r>
                      <a:r>
                        <a:rPr lang="en-US" sz="1400" dirty="0" smtClean="0">
                          <a:latin typeface="Cambria" pitchFamily="18" charset="0"/>
                        </a:rPr>
                        <a:t> </a:t>
                      </a:r>
                      <a:r>
                        <a:rPr lang="en-US" sz="1400" dirty="0" err="1" smtClean="0">
                          <a:latin typeface="Cambria" pitchFamily="18" charset="0"/>
                        </a:rPr>
                        <a:t>Perikanan</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id-ID" sz="1400" dirty="0" smtClean="0">
                          <a:latin typeface="Cambria" pitchFamily="18" charset="0"/>
                          <a:ea typeface="Times New Roman"/>
                        </a:rPr>
                        <a:t>5</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dirty="0">
                          <a:latin typeface="Cambria" pitchFamily="18" charset="0"/>
                        </a:rPr>
                        <a:t>Orang</a:t>
                      </a:r>
                      <a:endParaRPr lang="en-US" sz="1400" dirty="0">
                        <a:latin typeface="Cambria" pitchFamily="18" charset="0"/>
                        <a:ea typeface="Times New Roman"/>
                      </a:endParaRPr>
                    </a:p>
                  </a:txBody>
                  <a:tcPr marL="68580" marR="68580" marT="0" marB="0" anchor="ctr"/>
                </a:tc>
              </a:tr>
              <a:tr h="274320">
                <a:tc>
                  <a:txBody>
                    <a:bodyPr/>
                    <a:lstStyle/>
                    <a:p>
                      <a:pPr marL="0" marR="50165">
                        <a:spcBef>
                          <a:spcPts val="0"/>
                        </a:spcBef>
                        <a:spcAft>
                          <a:spcPts val="0"/>
                        </a:spcAft>
                      </a:pPr>
                      <a:r>
                        <a:rPr lang="en-US" sz="1400" dirty="0" err="1" smtClean="0">
                          <a:latin typeface="Cambria" pitchFamily="18" charset="0"/>
                        </a:rPr>
                        <a:t>Industri</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en-US" sz="1400" dirty="0" smtClean="0">
                          <a:latin typeface="Cambria" pitchFamily="18" charset="0"/>
                          <a:ea typeface="Times New Roman"/>
                        </a:rPr>
                        <a:t>-</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dirty="0">
                          <a:latin typeface="Cambria" pitchFamily="18" charset="0"/>
                        </a:rPr>
                        <a:t>Orang</a:t>
                      </a:r>
                      <a:endParaRPr lang="en-US" sz="1400" dirty="0">
                        <a:latin typeface="Cambria" pitchFamily="18" charset="0"/>
                        <a:ea typeface="Times New Roman"/>
                      </a:endParaRPr>
                    </a:p>
                  </a:txBody>
                  <a:tcPr marL="68580" marR="68580" marT="0" marB="0" anchor="ctr"/>
                </a:tc>
              </a:tr>
              <a:tr h="274320">
                <a:tc>
                  <a:txBody>
                    <a:bodyPr/>
                    <a:lstStyle/>
                    <a:p>
                      <a:pPr marL="0" marR="50165">
                        <a:spcBef>
                          <a:spcPts val="0"/>
                        </a:spcBef>
                        <a:spcAft>
                          <a:spcPts val="0"/>
                        </a:spcAft>
                      </a:pPr>
                      <a:r>
                        <a:rPr lang="en-US" sz="1400" dirty="0" err="1" smtClean="0">
                          <a:latin typeface="Cambria" pitchFamily="18" charset="0"/>
                        </a:rPr>
                        <a:t>Kontruksi</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en-US" sz="1400" dirty="0" smtClean="0">
                          <a:latin typeface="Cambria" pitchFamily="18" charset="0"/>
                          <a:ea typeface="Times New Roman"/>
                        </a:rPr>
                        <a:t>2</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dirty="0" smtClean="0">
                          <a:latin typeface="Cambria" pitchFamily="18" charset="0"/>
                        </a:rPr>
                        <a:t>Orang</a:t>
                      </a:r>
                      <a:endParaRPr lang="en-US" sz="1400" dirty="0">
                        <a:latin typeface="Cambria" pitchFamily="18" charset="0"/>
                        <a:ea typeface="Times New Roman"/>
                      </a:endParaRPr>
                    </a:p>
                  </a:txBody>
                  <a:tcPr marL="68580" marR="68580" marT="0" marB="0" anchor="ctr"/>
                </a:tc>
              </a:tr>
              <a:tr h="274320">
                <a:tc>
                  <a:txBody>
                    <a:bodyPr/>
                    <a:lstStyle/>
                    <a:p>
                      <a:pPr marL="0" marR="50165">
                        <a:spcBef>
                          <a:spcPts val="0"/>
                        </a:spcBef>
                        <a:spcAft>
                          <a:spcPts val="0"/>
                        </a:spcAft>
                      </a:pPr>
                      <a:r>
                        <a:rPr lang="en-US" sz="1400" dirty="0" err="1" smtClean="0">
                          <a:latin typeface="Cambria" pitchFamily="18" charset="0"/>
                        </a:rPr>
                        <a:t>Transportasi</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id-ID" sz="1400" dirty="0" smtClean="0">
                          <a:latin typeface="Cambria" pitchFamily="18" charset="0"/>
                          <a:ea typeface="Times New Roman"/>
                        </a:rPr>
                        <a:t>4</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dirty="0">
                          <a:latin typeface="Cambria" pitchFamily="18" charset="0"/>
                        </a:rPr>
                        <a:t>Orang</a:t>
                      </a:r>
                      <a:endParaRPr lang="en-US" sz="1400" dirty="0">
                        <a:latin typeface="Cambria" pitchFamily="18" charset="0"/>
                        <a:ea typeface="Times New Roman"/>
                      </a:endParaRPr>
                    </a:p>
                  </a:txBody>
                  <a:tcPr marL="68580" marR="68580" marT="0" marB="0" anchor="ctr"/>
                </a:tc>
              </a:tr>
              <a:tr h="274320">
                <a:tc>
                  <a:txBody>
                    <a:bodyPr/>
                    <a:lstStyle/>
                    <a:p>
                      <a:pPr marL="0" marR="50165">
                        <a:spcBef>
                          <a:spcPts val="0"/>
                        </a:spcBef>
                        <a:spcAft>
                          <a:spcPts val="0"/>
                        </a:spcAft>
                      </a:pPr>
                      <a:r>
                        <a:rPr lang="en-US" sz="1400" dirty="0" err="1" smtClean="0">
                          <a:latin typeface="Cambria" pitchFamily="18" charset="0"/>
                        </a:rPr>
                        <a:t>Karyawan</a:t>
                      </a:r>
                      <a:r>
                        <a:rPr lang="en-US" sz="1400" dirty="0" smtClean="0">
                          <a:latin typeface="Cambria" pitchFamily="18" charset="0"/>
                        </a:rPr>
                        <a:t> </a:t>
                      </a:r>
                      <a:r>
                        <a:rPr lang="en-US" sz="1400" dirty="0" err="1" smtClean="0">
                          <a:latin typeface="Cambria" pitchFamily="18" charset="0"/>
                        </a:rPr>
                        <a:t>swasta</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id-ID" sz="1400" dirty="0" smtClean="0">
                          <a:latin typeface="Cambria" pitchFamily="18" charset="0"/>
                          <a:ea typeface="+mn-ea"/>
                        </a:rPr>
                        <a:t>629</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dirty="0">
                          <a:latin typeface="Cambria" pitchFamily="18" charset="0"/>
                        </a:rPr>
                        <a:t>Orang</a:t>
                      </a:r>
                      <a:endParaRPr lang="en-US" sz="1400" dirty="0">
                        <a:latin typeface="Cambria" pitchFamily="18" charset="0"/>
                        <a:ea typeface="Times New Roman"/>
                      </a:endParaRPr>
                    </a:p>
                  </a:txBody>
                  <a:tcPr marL="68580" marR="68580" marT="0" marB="0" anchor="ctr"/>
                </a:tc>
              </a:tr>
              <a:tr h="274320">
                <a:tc>
                  <a:txBody>
                    <a:bodyPr/>
                    <a:lstStyle/>
                    <a:p>
                      <a:pPr marL="0" marR="50165">
                        <a:spcBef>
                          <a:spcPts val="0"/>
                        </a:spcBef>
                        <a:spcAft>
                          <a:spcPts val="0"/>
                        </a:spcAft>
                      </a:pPr>
                      <a:r>
                        <a:rPr lang="en-US" sz="1400" dirty="0" err="1" smtClean="0">
                          <a:latin typeface="Cambria" pitchFamily="18" charset="0"/>
                        </a:rPr>
                        <a:t>Karywan</a:t>
                      </a:r>
                      <a:r>
                        <a:rPr lang="en-US" sz="1400" dirty="0" smtClean="0">
                          <a:latin typeface="Cambria" pitchFamily="18" charset="0"/>
                        </a:rPr>
                        <a:t> BUMN</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en-US" sz="1400" dirty="0" smtClean="0">
                          <a:latin typeface="Cambria" pitchFamily="18" charset="0"/>
                          <a:ea typeface="Times New Roman"/>
                        </a:rPr>
                        <a:t>5</a:t>
                      </a:r>
                      <a:r>
                        <a:rPr lang="id-ID" sz="1400" dirty="0" smtClean="0">
                          <a:latin typeface="Cambria" pitchFamily="18" charset="0"/>
                          <a:ea typeface="Times New Roman"/>
                        </a:rPr>
                        <a:t>1</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dirty="0">
                          <a:latin typeface="Cambria" pitchFamily="18" charset="0"/>
                        </a:rPr>
                        <a:t>Orang</a:t>
                      </a:r>
                      <a:endParaRPr lang="en-US" sz="1400" dirty="0">
                        <a:latin typeface="Cambria" pitchFamily="18" charset="0"/>
                        <a:ea typeface="Times New Roman"/>
                      </a:endParaRPr>
                    </a:p>
                  </a:txBody>
                  <a:tcPr marL="68580" marR="68580" marT="0" marB="0" anchor="ctr"/>
                </a:tc>
              </a:tr>
              <a:tr h="274320">
                <a:tc>
                  <a:txBody>
                    <a:bodyPr/>
                    <a:lstStyle/>
                    <a:p>
                      <a:pPr marL="0" marR="50165">
                        <a:spcBef>
                          <a:spcPts val="0"/>
                        </a:spcBef>
                        <a:spcAft>
                          <a:spcPts val="0"/>
                        </a:spcAft>
                      </a:pPr>
                      <a:r>
                        <a:rPr lang="en-US" sz="1400" dirty="0" err="1" smtClean="0">
                          <a:latin typeface="Cambria" pitchFamily="18" charset="0"/>
                        </a:rPr>
                        <a:t>Karyawan</a:t>
                      </a:r>
                      <a:r>
                        <a:rPr lang="en-US" sz="1400" dirty="0" smtClean="0">
                          <a:latin typeface="Cambria" pitchFamily="18" charset="0"/>
                        </a:rPr>
                        <a:t> BUMD</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id-ID" sz="1400" dirty="0" smtClean="0">
                          <a:latin typeface="Cambria" pitchFamily="18" charset="0"/>
                          <a:ea typeface="+mn-ea"/>
                        </a:rPr>
                        <a:t>9</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68580" marR="68580" marT="0" marB="0" anchor="ctr"/>
                </a:tc>
              </a:tr>
              <a:tr h="274320">
                <a:tc>
                  <a:txBody>
                    <a:bodyPr/>
                    <a:lstStyle/>
                    <a:p>
                      <a:pPr marL="0" marR="50165">
                        <a:spcBef>
                          <a:spcPts val="0"/>
                        </a:spcBef>
                        <a:spcAft>
                          <a:spcPts val="0"/>
                        </a:spcAft>
                      </a:pPr>
                      <a:r>
                        <a:rPr lang="en-US" sz="1400" dirty="0" err="1" smtClean="0">
                          <a:latin typeface="Cambria" pitchFamily="18" charset="0"/>
                        </a:rPr>
                        <a:t>Karyawan</a:t>
                      </a:r>
                      <a:r>
                        <a:rPr lang="en-US" sz="1400" dirty="0" smtClean="0">
                          <a:latin typeface="Cambria" pitchFamily="18" charset="0"/>
                        </a:rPr>
                        <a:t> </a:t>
                      </a:r>
                      <a:r>
                        <a:rPr lang="en-US" sz="1400" dirty="0" err="1" smtClean="0">
                          <a:latin typeface="Cambria" pitchFamily="18" charset="0"/>
                        </a:rPr>
                        <a:t>Honorer</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en-US" sz="1400" dirty="0" smtClean="0">
                          <a:latin typeface="Cambria" pitchFamily="18" charset="0"/>
                          <a:ea typeface="Times New Roman"/>
                        </a:rPr>
                        <a:t>2</a:t>
                      </a:r>
                      <a:r>
                        <a:rPr lang="id-ID" sz="1400" dirty="0" smtClean="0">
                          <a:latin typeface="Cambria" pitchFamily="18" charset="0"/>
                          <a:ea typeface="Times New Roman"/>
                        </a:rPr>
                        <a:t>63</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68580" marR="68580" marT="0" marB="0" anchor="ctr"/>
                </a:tc>
              </a:tr>
              <a:tr h="274320">
                <a:tc>
                  <a:txBody>
                    <a:bodyPr/>
                    <a:lstStyle/>
                    <a:p>
                      <a:pPr marL="0" marR="50165">
                        <a:spcBef>
                          <a:spcPts val="0"/>
                        </a:spcBef>
                        <a:spcAft>
                          <a:spcPts val="0"/>
                        </a:spcAft>
                      </a:pPr>
                      <a:r>
                        <a:rPr lang="en-US" sz="1400" dirty="0" err="1" smtClean="0">
                          <a:latin typeface="Cambria" pitchFamily="18" charset="0"/>
                        </a:rPr>
                        <a:t>Buruh</a:t>
                      </a:r>
                      <a:r>
                        <a:rPr lang="en-US" sz="1400" dirty="0" smtClean="0">
                          <a:latin typeface="Cambria" pitchFamily="18" charset="0"/>
                        </a:rPr>
                        <a:t> </a:t>
                      </a:r>
                      <a:r>
                        <a:rPr lang="en-US" sz="1400" dirty="0" err="1" smtClean="0">
                          <a:latin typeface="Cambria" pitchFamily="18" charset="0"/>
                        </a:rPr>
                        <a:t>Harian</a:t>
                      </a:r>
                      <a:r>
                        <a:rPr lang="en-US" sz="1400" dirty="0" smtClean="0">
                          <a:latin typeface="Cambria" pitchFamily="18" charset="0"/>
                        </a:rPr>
                        <a:t> </a:t>
                      </a:r>
                      <a:r>
                        <a:rPr lang="en-US" sz="1400" dirty="0" err="1" smtClean="0">
                          <a:latin typeface="Cambria" pitchFamily="18" charset="0"/>
                        </a:rPr>
                        <a:t>Lepas</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id-ID" sz="1400" dirty="0" smtClean="0">
                          <a:latin typeface="Cambria" pitchFamily="18" charset="0"/>
                          <a:ea typeface="Times New Roman"/>
                        </a:rPr>
                        <a:t>26</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68580" marR="68580" marT="0" marB="0" anchor="ctr"/>
                </a:tc>
              </a:tr>
              <a:tr h="274320">
                <a:tc>
                  <a:txBody>
                    <a:bodyPr/>
                    <a:lstStyle/>
                    <a:p>
                      <a:pPr marL="0" marR="50165">
                        <a:spcBef>
                          <a:spcPts val="0"/>
                        </a:spcBef>
                        <a:spcAft>
                          <a:spcPts val="0"/>
                        </a:spcAft>
                      </a:pPr>
                      <a:r>
                        <a:rPr lang="en-US" sz="1400" dirty="0" err="1" smtClean="0">
                          <a:latin typeface="Cambria" pitchFamily="18" charset="0"/>
                        </a:rPr>
                        <a:t>Buruh</a:t>
                      </a:r>
                      <a:r>
                        <a:rPr lang="en-US" sz="1400" dirty="0" smtClean="0">
                          <a:latin typeface="Cambria" pitchFamily="18" charset="0"/>
                        </a:rPr>
                        <a:t> </a:t>
                      </a:r>
                      <a:r>
                        <a:rPr lang="en-US" sz="1400" dirty="0" err="1" smtClean="0">
                          <a:latin typeface="Cambria" pitchFamily="18" charset="0"/>
                        </a:rPr>
                        <a:t>Tani</a:t>
                      </a:r>
                      <a:r>
                        <a:rPr lang="en-US" sz="1400" dirty="0" smtClean="0">
                          <a:latin typeface="Cambria" pitchFamily="18" charset="0"/>
                        </a:rPr>
                        <a:t> Perkebunan</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id-ID" sz="1400" dirty="0" smtClean="0">
                          <a:latin typeface="Cambria" pitchFamily="18" charset="0"/>
                          <a:ea typeface="Times New Roman"/>
                        </a:rPr>
                        <a:t>6</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68580" marR="68580" marT="0" marB="0" anchor="ctr"/>
                </a:tc>
              </a:tr>
              <a:tr h="353404">
                <a:tc>
                  <a:txBody>
                    <a:bodyPr/>
                    <a:lstStyle/>
                    <a:p>
                      <a:pPr marL="0" marR="50165">
                        <a:spcBef>
                          <a:spcPts val="0"/>
                        </a:spcBef>
                        <a:spcAft>
                          <a:spcPts val="0"/>
                        </a:spcAft>
                      </a:pPr>
                      <a:r>
                        <a:rPr lang="en-US" sz="1400" dirty="0" err="1" smtClean="0">
                          <a:latin typeface="Cambria" pitchFamily="18" charset="0"/>
                        </a:rPr>
                        <a:t>Buruh</a:t>
                      </a:r>
                      <a:r>
                        <a:rPr lang="en-US" sz="1400" dirty="0" smtClean="0">
                          <a:latin typeface="Cambria" pitchFamily="18" charset="0"/>
                        </a:rPr>
                        <a:t> </a:t>
                      </a:r>
                      <a:r>
                        <a:rPr lang="en-US" sz="1400" dirty="0" err="1" smtClean="0">
                          <a:latin typeface="Cambria" pitchFamily="18" charset="0"/>
                        </a:rPr>
                        <a:t>Nelayan</a:t>
                      </a:r>
                      <a:r>
                        <a:rPr lang="en-US" sz="1400" dirty="0" smtClean="0">
                          <a:latin typeface="Cambria" pitchFamily="18" charset="0"/>
                        </a:rPr>
                        <a:t> </a:t>
                      </a:r>
                      <a:r>
                        <a:rPr lang="en-US" sz="1400" dirty="0" err="1" smtClean="0">
                          <a:latin typeface="Cambria" pitchFamily="18" charset="0"/>
                        </a:rPr>
                        <a:t>Perikanan</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en-US" sz="1400" dirty="0" smtClean="0">
                          <a:latin typeface="Cambria" pitchFamily="18" charset="0"/>
                          <a:ea typeface="Times New Roman"/>
                        </a:rPr>
                        <a:t>-</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68580" marR="68580" marT="0" marB="0" anchor="ctr"/>
                </a:tc>
              </a:tr>
              <a:tr h="321275">
                <a:tc>
                  <a:txBody>
                    <a:bodyPr/>
                    <a:lstStyle/>
                    <a:p>
                      <a:pPr marL="0" marR="50165">
                        <a:spcBef>
                          <a:spcPts val="0"/>
                        </a:spcBef>
                        <a:spcAft>
                          <a:spcPts val="0"/>
                        </a:spcAft>
                      </a:pPr>
                      <a:r>
                        <a:rPr lang="en-US" sz="1400" dirty="0" err="1" smtClean="0">
                          <a:latin typeface="Cambria" pitchFamily="18" charset="0"/>
                        </a:rPr>
                        <a:t>Buruh</a:t>
                      </a:r>
                      <a:r>
                        <a:rPr lang="en-US" sz="1400" dirty="0" smtClean="0">
                          <a:latin typeface="Cambria" pitchFamily="18" charset="0"/>
                        </a:rPr>
                        <a:t> </a:t>
                      </a:r>
                      <a:r>
                        <a:rPr lang="en-US" sz="1400" dirty="0" err="1" smtClean="0">
                          <a:latin typeface="Cambria" pitchFamily="18" charset="0"/>
                        </a:rPr>
                        <a:t>Peternakan</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en-US" sz="1400" dirty="0" smtClean="0">
                          <a:latin typeface="Cambria" pitchFamily="18" charset="0"/>
                          <a:ea typeface="Times New Roman"/>
                        </a:rPr>
                        <a:t>-</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68580" marR="68580" marT="0" marB="0" anchor="ctr"/>
                </a:tc>
              </a:tr>
              <a:tr h="333632">
                <a:tc>
                  <a:txBody>
                    <a:bodyPr/>
                    <a:lstStyle/>
                    <a:p>
                      <a:pPr marL="0" marR="50165">
                        <a:spcBef>
                          <a:spcPts val="0"/>
                        </a:spcBef>
                        <a:spcAft>
                          <a:spcPts val="0"/>
                        </a:spcAft>
                      </a:pPr>
                      <a:r>
                        <a:rPr lang="en-US" sz="1400" dirty="0" err="1" smtClean="0">
                          <a:latin typeface="Cambria" pitchFamily="18" charset="0"/>
                        </a:rPr>
                        <a:t>Pembantu</a:t>
                      </a:r>
                      <a:r>
                        <a:rPr lang="en-US" sz="1400" dirty="0" smtClean="0">
                          <a:latin typeface="Cambria" pitchFamily="18" charset="0"/>
                        </a:rPr>
                        <a:t> </a:t>
                      </a:r>
                      <a:r>
                        <a:rPr lang="en-US" sz="1400" dirty="0" err="1" smtClean="0">
                          <a:latin typeface="Cambria" pitchFamily="18" charset="0"/>
                        </a:rPr>
                        <a:t>Rumah</a:t>
                      </a:r>
                      <a:r>
                        <a:rPr lang="en-US" sz="1400" dirty="0" smtClean="0">
                          <a:latin typeface="Cambria" pitchFamily="18" charset="0"/>
                        </a:rPr>
                        <a:t> </a:t>
                      </a:r>
                      <a:r>
                        <a:rPr lang="en-US" sz="1400" dirty="0" err="1" smtClean="0">
                          <a:latin typeface="Cambria" pitchFamily="18" charset="0"/>
                        </a:rPr>
                        <a:t>Tangga</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en-US" sz="1400" dirty="0" smtClean="0">
                          <a:latin typeface="Cambria" pitchFamily="18" charset="0"/>
                          <a:ea typeface="Times New Roman"/>
                        </a:rPr>
                        <a:t>1</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68580" marR="68580" marT="0" marB="0" anchor="ctr"/>
                </a:tc>
              </a:tr>
              <a:tr h="288325">
                <a:tc>
                  <a:txBody>
                    <a:bodyPr/>
                    <a:lstStyle/>
                    <a:p>
                      <a:pPr marL="0" marR="50165">
                        <a:spcBef>
                          <a:spcPts val="0"/>
                        </a:spcBef>
                        <a:spcAft>
                          <a:spcPts val="0"/>
                        </a:spcAft>
                      </a:pPr>
                      <a:r>
                        <a:rPr lang="en-US" sz="1400" dirty="0" err="1" smtClean="0">
                          <a:latin typeface="Cambria" pitchFamily="18" charset="0"/>
                        </a:rPr>
                        <a:t>Tukang</a:t>
                      </a:r>
                      <a:r>
                        <a:rPr lang="en-US" sz="1400" dirty="0" smtClean="0">
                          <a:latin typeface="Cambria" pitchFamily="18" charset="0"/>
                        </a:rPr>
                        <a:t> </a:t>
                      </a:r>
                      <a:r>
                        <a:rPr lang="en-US" sz="1400" dirty="0" err="1" smtClean="0">
                          <a:latin typeface="Cambria" pitchFamily="18" charset="0"/>
                        </a:rPr>
                        <a:t>Listrik</a:t>
                      </a:r>
                      <a:r>
                        <a:rPr lang="en-US" sz="1400" dirty="0" smtClean="0">
                          <a:latin typeface="Cambria" pitchFamily="18" charset="0"/>
                        </a:rPr>
                        <a:t> </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en-US" sz="1400" dirty="0" smtClean="0">
                          <a:latin typeface="Cambria" pitchFamily="18" charset="0"/>
                          <a:ea typeface="Times New Roman"/>
                        </a:rPr>
                        <a:t>3</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68580" marR="68580" marT="0" marB="0" anchor="ctr"/>
                </a:tc>
              </a:tr>
              <a:tr h="350520">
                <a:tc>
                  <a:txBody>
                    <a:bodyPr/>
                    <a:lstStyle/>
                    <a:p>
                      <a:pPr marL="0" marR="50165">
                        <a:spcBef>
                          <a:spcPts val="0"/>
                        </a:spcBef>
                        <a:spcAft>
                          <a:spcPts val="0"/>
                        </a:spcAft>
                      </a:pPr>
                      <a:r>
                        <a:rPr lang="en-US" sz="1400" dirty="0" err="1" smtClean="0">
                          <a:latin typeface="Cambria" pitchFamily="18" charset="0"/>
                        </a:rPr>
                        <a:t>Tukang</a:t>
                      </a:r>
                      <a:r>
                        <a:rPr lang="en-US" sz="1400" dirty="0" smtClean="0">
                          <a:latin typeface="Cambria" pitchFamily="18" charset="0"/>
                        </a:rPr>
                        <a:t> </a:t>
                      </a:r>
                      <a:r>
                        <a:rPr lang="en-US" sz="1400" dirty="0" err="1" smtClean="0">
                          <a:latin typeface="Cambria" pitchFamily="18" charset="0"/>
                        </a:rPr>
                        <a:t>Batu</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en-US" sz="1400" dirty="0" smtClean="0">
                          <a:latin typeface="Cambria" pitchFamily="18" charset="0"/>
                          <a:ea typeface="Times New Roman"/>
                        </a:rPr>
                        <a:t>17</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68580" marR="68580" marT="0" marB="0" anchor="ctr"/>
                </a:tc>
              </a:tr>
            </a:tbl>
          </a:graphicData>
        </a:graphic>
      </p:graphicFrame>
      <p:sp>
        <p:nvSpPr>
          <p:cNvPr id="8"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25</a:t>
            </a:fld>
            <a:endParaRPr lang="en-US" sz="2200" b="1" dirty="0">
              <a:solidFill>
                <a:schemeClr val="bg1"/>
              </a:solidFill>
              <a:latin typeface="Papyrus" pitchFamily="66" charset="0"/>
              <a:ea typeface="BatangChe" pitchFamily="49" charset="-127"/>
            </a:endParaRPr>
          </a:p>
        </p:txBody>
      </p:sp>
      <p:sp>
        <p:nvSpPr>
          <p:cNvPr id="11"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Tree>
    <p:extLst>
      <p:ext uri="{BB962C8B-B14F-4D97-AF65-F5344CB8AC3E}">
        <p14:creationId xmlns:p14="http://schemas.microsoft.com/office/powerpoint/2010/main" xmlns="" val="15850443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xmlns="" val="3035849747"/>
              </p:ext>
            </p:extLst>
          </p:nvPr>
        </p:nvGraphicFramePr>
        <p:xfrm>
          <a:off x="1219200" y="1447800"/>
          <a:ext cx="5443162" cy="8066270"/>
        </p:xfrm>
        <a:graphic>
          <a:graphicData uri="http://schemas.openxmlformats.org/drawingml/2006/table">
            <a:tbl>
              <a:tblPr firstRow="1" bandRow="1">
                <a:tableStyleId>{F5AB1C69-6EDB-4FF4-983F-18BD219EF322}</a:tableStyleId>
              </a:tblPr>
              <a:tblGrid>
                <a:gridCol w="2585501"/>
                <a:gridCol w="1769029"/>
                <a:gridCol w="1088632"/>
              </a:tblGrid>
              <a:tr h="306508">
                <a:tc>
                  <a:txBody>
                    <a:bodyPr/>
                    <a:lstStyle/>
                    <a:p>
                      <a:pPr marL="0" marR="50165">
                        <a:spcBef>
                          <a:spcPts val="0"/>
                        </a:spcBef>
                        <a:spcAft>
                          <a:spcPts val="0"/>
                        </a:spcAft>
                      </a:pPr>
                      <a:r>
                        <a:rPr lang="en-US" sz="1400" dirty="0" smtClean="0">
                          <a:latin typeface="Cambria" pitchFamily="18" charset="0"/>
                        </a:rPr>
                        <a:t>Mata </a:t>
                      </a:r>
                      <a:r>
                        <a:rPr lang="en-US" sz="1400" dirty="0" err="1" smtClean="0">
                          <a:latin typeface="Cambria" pitchFamily="18" charset="0"/>
                        </a:rPr>
                        <a:t>Pencaharian</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Jumlah</a:t>
                      </a:r>
                      <a:endParaRPr lang="en-US" sz="1400" dirty="0">
                        <a:latin typeface="Cambria" pitchFamily="18" charset="0"/>
                        <a:ea typeface="Times New Roman"/>
                      </a:endParaRPr>
                    </a:p>
                  </a:txBody>
                  <a:tcPr marL="77724" marR="77724" marT="0" marB="0" anchor="ctr"/>
                </a:tc>
                <a:tc>
                  <a:txBody>
                    <a:bodyPr/>
                    <a:lstStyle/>
                    <a:p>
                      <a:pPr marL="0" marR="50165">
                        <a:spcBef>
                          <a:spcPts val="0"/>
                        </a:spcBef>
                        <a:spcAft>
                          <a:spcPts val="0"/>
                        </a:spcAft>
                      </a:pPr>
                      <a:endParaRPr lang="en-US" sz="1400" dirty="0">
                        <a:latin typeface="Cambria" pitchFamily="18" charset="0"/>
                        <a:ea typeface="Times New Roman"/>
                      </a:endParaRPr>
                    </a:p>
                  </a:txBody>
                  <a:tcPr marL="77724" marR="77724" marT="0" marB="0" anchor="ctr"/>
                </a:tc>
              </a:tr>
              <a:tr h="306508">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Tukang</a:t>
                      </a:r>
                      <a:r>
                        <a:rPr lang="en-US" sz="1400" dirty="0" smtClean="0">
                          <a:latin typeface="Cambria" pitchFamily="18" charset="0"/>
                        </a:rPr>
                        <a:t> </a:t>
                      </a:r>
                      <a:r>
                        <a:rPr lang="en-US" sz="1400" dirty="0" err="1" smtClean="0">
                          <a:latin typeface="Cambria" pitchFamily="18" charset="0"/>
                        </a:rPr>
                        <a:t>Kayu</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13</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77724" marR="77724" marT="0" marB="0" anchor="ctr"/>
                </a:tc>
              </a:tr>
              <a:tr h="306508">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Tukang</a:t>
                      </a:r>
                      <a:r>
                        <a:rPr lang="en-US" sz="1400" baseline="0" dirty="0" smtClean="0">
                          <a:latin typeface="Cambria" pitchFamily="18" charset="0"/>
                        </a:rPr>
                        <a:t>  Sol Sepatu</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rPr>
                        <a:t>-</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77724" marR="77724" marT="0" marB="0" anchor="ctr"/>
                </a:tc>
              </a:tr>
              <a:tr h="403570">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Tukang</a:t>
                      </a:r>
                      <a:r>
                        <a:rPr lang="en-US" sz="1400" dirty="0" smtClean="0">
                          <a:latin typeface="Cambria" pitchFamily="18" charset="0"/>
                        </a:rPr>
                        <a:t> Las </a:t>
                      </a:r>
                      <a:r>
                        <a:rPr lang="en-US" sz="1400" dirty="0" err="1" smtClean="0">
                          <a:latin typeface="Cambria" pitchFamily="18" charset="0"/>
                        </a:rPr>
                        <a:t>Besi</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Cambria" pitchFamily="18" charset="0"/>
                          <a:ea typeface="+mn-ea"/>
                        </a:rPr>
                        <a:t>2</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77724" marR="77724" marT="0" marB="0" anchor="ctr"/>
                </a:tc>
              </a:tr>
              <a:tr h="306508">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Tukang</a:t>
                      </a:r>
                      <a:r>
                        <a:rPr lang="en-US" sz="1400" dirty="0" smtClean="0">
                          <a:latin typeface="Cambria" pitchFamily="18" charset="0"/>
                        </a:rPr>
                        <a:t> </a:t>
                      </a:r>
                      <a:r>
                        <a:rPr lang="en-US" sz="1400" dirty="0" err="1" smtClean="0">
                          <a:latin typeface="Cambria" pitchFamily="18" charset="0"/>
                        </a:rPr>
                        <a:t>Jahit</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rPr>
                        <a:t>11</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77724" marR="77724" marT="0" marB="0" anchor="ctr"/>
                </a:tc>
              </a:tr>
              <a:tr h="306508">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Tukang</a:t>
                      </a:r>
                      <a:r>
                        <a:rPr lang="en-US" sz="1400" dirty="0" smtClean="0">
                          <a:latin typeface="Cambria" pitchFamily="18" charset="0"/>
                        </a:rPr>
                        <a:t> Gigi</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77724" marR="77724" marT="0" marB="0" anchor="ctr"/>
                </a:tc>
              </a:tr>
              <a:tr h="306508">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Penata</a:t>
                      </a:r>
                      <a:r>
                        <a:rPr lang="en-US" sz="1400" baseline="0" dirty="0" smtClean="0">
                          <a:latin typeface="Cambria" pitchFamily="18" charset="0"/>
                        </a:rPr>
                        <a:t> </a:t>
                      </a:r>
                      <a:r>
                        <a:rPr lang="en-US" sz="1400" baseline="0" dirty="0" err="1" smtClean="0">
                          <a:latin typeface="Cambria" pitchFamily="18" charset="0"/>
                        </a:rPr>
                        <a:t>Rias</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1</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77724" marR="77724" marT="0" marB="0" anchor="ctr"/>
                </a:tc>
              </a:tr>
              <a:tr h="306508">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Penata</a:t>
                      </a:r>
                      <a:r>
                        <a:rPr lang="en-US" sz="1400" dirty="0" smtClean="0">
                          <a:latin typeface="Cambria" pitchFamily="18" charset="0"/>
                        </a:rPr>
                        <a:t> </a:t>
                      </a:r>
                      <a:r>
                        <a:rPr lang="en-US" sz="1400" dirty="0" err="1" smtClean="0">
                          <a:latin typeface="Cambria" pitchFamily="18" charset="0"/>
                        </a:rPr>
                        <a:t>Rambut</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2</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77724" marR="77724" marT="0" marB="0" anchor="ctr"/>
                </a:tc>
              </a:tr>
              <a:tr h="306508">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Penata</a:t>
                      </a:r>
                      <a:r>
                        <a:rPr lang="en-US" sz="1400" dirty="0" smtClean="0">
                          <a:latin typeface="Cambria" pitchFamily="18" charset="0"/>
                        </a:rPr>
                        <a:t> </a:t>
                      </a:r>
                      <a:r>
                        <a:rPr lang="en-US" sz="1400" dirty="0" err="1" smtClean="0">
                          <a:latin typeface="Cambria" pitchFamily="18" charset="0"/>
                        </a:rPr>
                        <a:t>Busana</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rPr>
                        <a:t>-</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77724" marR="77724" marT="0" marB="0" anchor="ctr"/>
                </a:tc>
              </a:tr>
              <a:tr h="306508">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Mekanik</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Cambria" pitchFamily="18" charset="0"/>
                          <a:ea typeface="Times New Roman"/>
                        </a:rPr>
                        <a:t>4</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77724" marR="77724" marT="0" marB="0" anchor="ctr"/>
                </a:tc>
              </a:tr>
              <a:tr h="306508">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Seniman</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Cambria" pitchFamily="18" charset="0"/>
                          <a:ea typeface="Times New Roman"/>
                        </a:rPr>
                        <a:t>4</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a:latin typeface="Cambria" pitchFamily="18" charset="0"/>
                        </a:rPr>
                        <a:t>Orang</a:t>
                      </a:r>
                      <a:endParaRPr lang="en-US" sz="1400" dirty="0">
                        <a:latin typeface="Cambria" pitchFamily="18" charset="0"/>
                        <a:ea typeface="Times New Roman"/>
                      </a:endParaRPr>
                    </a:p>
                  </a:txBody>
                  <a:tcPr marL="77724" marR="77724" marT="0" marB="0" anchor="ctr"/>
                </a:tc>
              </a:tr>
              <a:tr h="306508">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Tabib</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a:latin typeface="Cambria" pitchFamily="18" charset="0"/>
                        </a:rPr>
                        <a:t>Orang</a:t>
                      </a:r>
                      <a:endParaRPr lang="en-US" sz="1400" dirty="0">
                        <a:latin typeface="Cambria" pitchFamily="18" charset="0"/>
                        <a:ea typeface="Times New Roman"/>
                      </a:endParaRPr>
                    </a:p>
                  </a:txBody>
                  <a:tcPr marL="77724" marR="77724" marT="0" marB="0" anchor="ctr"/>
                </a:tc>
              </a:tr>
              <a:tr h="306508">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Paraji</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a:latin typeface="Cambria" pitchFamily="18" charset="0"/>
                        </a:rPr>
                        <a:t>Orang</a:t>
                      </a:r>
                      <a:endParaRPr lang="en-US" sz="1400" dirty="0">
                        <a:latin typeface="Cambria" pitchFamily="18" charset="0"/>
                        <a:ea typeface="Times New Roman"/>
                      </a:endParaRPr>
                    </a:p>
                  </a:txBody>
                  <a:tcPr marL="77724" marR="77724" marT="0" marB="0" anchor="ctr"/>
                </a:tc>
              </a:tr>
              <a:tr h="306508">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Perancang</a:t>
                      </a:r>
                      <a:r>
                        <a:rPr lang="en-US" sz="1400" baseline="0" dirty="0" smtClean="0">
                          <a:latin typeface="Cambria" pitchFamily="18" charset="0"/>
                        </a:rPr>
                        <a:t> </a:t>
                      </a:r>
                      <a:r>
                        <a:rPr lang="en-US" sz="1400" baseline="0" dirty="0" err="1" smtClean="0">
                          <a:latin typeface="Cambria" pitchFamily="18" charset="0"/>
                        </a:rPr>
                        <a:t>Busana</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rPr>
                        <a:t>1</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rPr>
                        <a:t>Orang</a:t>
                      </a:r>
                      <a:endParaRPr lang="en-US" sz="1400" dirty="0">
                        <a:latin typeface="Cambria" pitchFamily="18" charset="0"/>
                        <a:ea typeface="Times New Roman"/>
                      </a:endParaRPr>
                    </a:p>
                  </a:txBody>
                  <a:tcPr marL="77724" marR="77724" marT="0" marB="0" anchor="ctr"/>
                </a:tc>
              </a:tr>
              <a:tr h="306508">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Peterjemah</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a:latin typeface="Cambria" pitchFamily="18" charset="0"/>
                        </a:rPr>
                        <a:t>Orang</a:t>
                      </a:r>
                      <a:endParaRPr lang="en-US" sz="1400" dirty="0">
                        <a:latin typeface="Cambria" pitchFamily="18" charset="0"/>
                        <a:ea typeface="Times New Roman"/>
                      </a:endParaRPr>
                    </a:p>
                  </a:txBody>
                  <a:tcPr marL="77724" marR="77724" marT="0" marB="0" anchor="ctr"/>
                </a:tc>
              </a:tr>
              <a:tr h="306508">
                <a:tc>
                  <a:txBody>
                    <a:bodyPr/>
                    <a:lstStyle/>
                    <a:p>
                      <a:pPr marL="0" marR="50165">
                        <a:spcBef>
                          <a:spcPts val="0"/>
                        </a:spcBef>
                        <a:spcAft>
                          <a:spcPts val="0"/>
                        </a:spcAft>
                      </a:pPr>
                      <a:r>
                        <a:rPr lang="en-US" sz="1400" dirty="0" smtClean="0">
                          <a:latin typeface="Cambria" pitchFamily="18" charset="0"/>
                        </a:rPr>
                        <a:t>  Imam </a:t>
                      </a:r>
                      <a:r>
                        <a:rPr lang="en-US" sz="1400" dirty="0" err="1" smtClean="0">
                          <a:latin typeface="Cambria" pitchFamily="18" charset="0"/>
                        </a:rPr>
                        <a:t>Mesjid</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Cambria" pitchFamily="18" charset="0"/>
                          <a:ea typeface="Times New Roman"/>
                        </a:rPr>
                        <a:t>7</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a:latin typeface="Cambria" pitchFamily="18" charset="0"/>
                        </a:rPr>
                        <a:t>Orang</a:t>
                      </a:r>
                      <a:endParaRPr lang="en-US" sz="1400" dirty="0">
                        <a:latin typeface="Cambria" pitchFamily="18" charset="0"/>
                        <a:ea typeface="Times New Roman"/>
                      </a:endParaRPr>
                    </a:p>
                  </a:txBody>
                  <a:tcPr marL="77724" marR="77724" marT="0" marB="0" anchor="ctr"/>
                </a:tc>
              </a:tr>
              <a:tr h="306508">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Pendeta</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Cambria" pitchFamily="18" charset="0"/>
                          <a:ea typeface="Times New Roman"/>
                        </a:rPr>
                        <a:t>-</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a:latin typeface="Cambria" pitchFamily="18" charset="0"/>
                        </a:rPr>
                        <a:t>Orang</a:t>
                      </a:r>
                      <a:endParaRPr lang="en-US" sz="1400" dirty="0">
                        <a:latin typeface="Cambria" pitchFamily="18" charset="0"/>
                        <a:ea typeface="Times New Roman"/>
                      </a:endParaRPr>
                    </a:p>
                  </a:txBody>
                  <a:tcPr marL="77724" marR="77724" marT="0" marB="0" anchor="ctr"/>
                </a:tc>
              </a:tr>
              <a:tr h="306508">
                <a:tc>
                  <a:txBody>
                    <a:bodyPr/>
                    <a:lstStyle/>
                    <a:p>
                      <a:pPr marL="0" marR="50165">
                        <a:spcBef>
                          <a:spcPts val="0"/>
                        </a:spcBef>
                        <a:spcAft>
                          <a:spcPts val="0"/>
                        </a:spcAft>
                      </a:pPr>
                      <a:r>
                        <a:rPr lang="en-US" sz="1400" dirty="0" smtClean="0">
                          <a:latin typeface="Cambria" pitchFamily="18" charset="0"/>
                        </a:rPr>
                        <a:t>  Pastor</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rPr>
                        <a:t>-</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306508">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Wartawan</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Cambria" pitchFamily="18" charset="0"/>
                          <a:ea typeface="Times New Roman"/>
                        </a:rPr>
                        <a:t>8</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306508">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Ustad</a:t>
                      </a:r>
                      <a:r>
                        <a:rPr lang="en-US" sz="1400" dirty="0" smtClean="0">
                          <a:latin typeface="Cambria" pitchFamily="18" charset="0"/>
                        </a:rPr>
                        <a:t> </a:t>
                      </a:r>
                      <a:r>
                        <a:rPr lang="en-US" sz="1400" dirty="0" err="1" smtClean="0">
                          <a:latin typeface="Cambria" pitchFamily="18" charset="0"/>
                        </a:rPr>
                        <a:t>Mubaligh</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2</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306508">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Juru</a:t>
                      </a:r>
                      <a:r>
                        <a:rPr lang="en-US" sz="1400" dirty="0" smtClean="0">
                          <a:latin typeface="Cambria" pitchFamily="18" charset="0"/>
                        </a:rPr>
                        <a:t> </a:t>
                      </a:r>
                      <a:r>
                        <a:rPr lang="en-US" sz="1400" dirty="0" err="1" smtClean="0">
                          <a:latin typeface="Cambria" pitchFamily="18" charset="0"/>
                        </a:rPr>
                        <a:t>Masak</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1</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306508">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Anggota</a:t>
                      </a:r>
                      <a:r>
                        <a:rPr lang="en-US" sz="1400" baseline="0" dirty="0" smtClean="0">
                          <a:latin typeface="Cambria" pitchFamily="18" charset="0"/>
                        </a:rPr>
                        <a:t> DPR Tingkat I</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306508">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Anggota</a:t>
                      </a:r>
                      <a:r>
                        <a:rPr lang="en-US" sz="1400" dirty="0" smtClean="0">
                          <a:latin typeface="Cambria" pitchFamily="18" charset="0"/>
                        </a:rPr>
                        <a:t> DPR Tingkat II</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306508">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Anggota</a:t>
                      </a:r>
                      <a:r>
                        <a:rPr lang="en-US" sz="1400" dirty="0" smtClean="0">
                          <a:latin typeface="Cambria" pitchFamily="18" charset="0"/>
                        </a:rPr>
                        <a:t>  DPR Kota</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Cambria" pitchFamily="18" charset="0"/>
                          <a:ea typeface="Times New Roman"/>
                        </a:rPr>
                        <a:t>1</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306508">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Dosen</a:t>
                      </a:r>
                      <a:r>
                        <a:rPr lang="en-US" sz="1400" dirty="0" smtClean="0">
                          <a:latin typeface="Cambria" pitchFamily="18" charset="0"/>
                        </a:rPr>
                        <a:t> </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Cambria" pitchFamily="18" charset="0"/>
                          <a:ea typeface="Times New Roman"/>
                        </a:rPr>
                        <a:t>43</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306508">
                <a:tc>
                  <a:txBody>
                    <a:bodyPr/>
                    <a:lstStyle/>
                    <a:p>
                      <a:pPr marL="0" marR="50165">
                        <a:spcBef>
                          <a:spcPts val="0"/>
                        </a:spcBef>
                        <a:spcAft>
                          <a:spcPts val="0"/>
                        </a:spcAft>
                      </a:pPr>
                      <a:r>
                        <a:rPr lang="en-US" sz="1400" dirty="0" smtClean="0">
                          <a:latin typeface="Cambria" pitchFamily="18" charset="0"/>
                        </a:rPr>
                        <a:t>  Guru</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16</a:t>
                      </a:r>
                      <a:r>
                        <a:rPr lang="id-ID" sz="1400" dirty="0" smtClean="0">
                          <a:latin typeface="Cambria" pitchFamily="18" charset="0"/>
                          <a:ea typeface="Times New Roman"/>
                        </a:rPr>
                        <a:t>5</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bl>
          </a:graphicData>
        </a:graphic>
      </p:graphicFrame>
      <p:sp>
        <p:nvSpPr>
          <p:cNvPr id="8" name="Slide Number Placeholder 3"/>
          <p:cNvSpPr>
            <a:spLocks noGrp="1"/>
          </p:cNvSpPr>
          <p:nvPr>
            <p:ph type="sldNum" sz="quarter" idx="12"/>
          </p:nvPr>
        </p:nvSpPr>
        <p:spPr/>
        <p:txBody>
          <a:bodyPr/>
          <a:lstStyle/>
          <a:p>
            <a:fld id="{8DFBCBCA-75C9-4BD8-8C27-33BD4C35F67E}" type="slidenum">
              <a:rPr lang="en-US" sz="2200" b="1">
                <a:solidFill>
                  <a:schemeClr val="bg1"/>
                </a:solidFill>
                <a:latin typeface="Papyrus" pitchFamily="66" charset="0"/>
                <a:ea typeface="BatangChe" pitchFamily="49" charset="-127"/>
              </a:rPr>
              <a:pPr/>
              <a:t>26</a:t>
            </a:fld>
            <a:endParaRPr lang="en-US" sz="2200" b="1" dirty="0">
              <a:solidFill>
                <a:schemeClr val="bg1"/>
              </a:solidFill>
              <a:latin typeface="Papyrus" pitchFamily="66" charset="0"/>
              <a:ea typeface="BatangChe" pitchFamily="49" charset="-127"/>
            </a:endParaRPr>
          </a:p>
        </p:txBody>
      </p:sp>
      <p:sp>
        <p:nvSpPr>
          <p:cNvPr id="10"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Tree>
    <p:extLst>
      <p:ext uri="{BB962C8B-B14F-4D97-AF65-F5344CB8AC3E}">
        <p14:creationId xmlns:p14="http://schemas.microsoft.com/office/powerpoint/2010/main" xmlns="" val="15850443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xmlns="" val="202540731"/>
              </p:ext>
            </p:extLst>
          </p:nvPr>
        </p:nvGraphicFramePr>
        <p:xfrm>
          <a:off x="1143000" y="1295400"/>
          <a:ext cx="5446769" cy="8305797"/>
        </p:xfrm>
        <a:graphic>
          <a:graphicData uri="http://schemas.openxmlformats.org/drawingml/2006/table">
            <a:tbl>
              <a:tblPr firstRow="1" bandRow="1">
                <a:tableStyleId>{F5AB1C69-6EDB-4FF4-983F-18BD219EF322}</a:tableStyleId>
              </a:tblPr>
              <a:tblGrid>
                <a:gridCol w="2587215"/>
                <a:gridCol w="1770200"/>
                <a:gridCol w="1089354"/>
              </a:tblGrid>
              <a:tr h="372179">
                <a:tc>
                  <a:txBody>
                    <a:bodyPr/>
                    <a:lstStyle/>
                    <a:p>
                      <a:pPr marL="0" marR="50165" algn="ctr">
                        <a:spcBef>
                          <a:spcPts val="0"/>
                        </a:spcBef>
                        <a:spcAft>
                          <a:spcPts val="0"/>
                        </a:spcAft>
                      </a:pPr>
                      <a:r>
                        <a:rPr lang="en-US" sz="1400" dirty="0" smtClean="0">
                          <a:latin typeface="Cambria" pitchFamily="18" charset="0"/>
                        </a:rPr>
                        <a:t>Mata </a:t>
                      </a:r>
                      <a:r>
                        <a:rPr lang="en-US" sz="1400" dirty="0" err="1" smtClean="0">
                          <a:latin typeface="Cambria" pitchFamily="18" charset="0"/>
                        </a:rPr>
                        <a:t>Pencaharian</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Jumlah</a:t>
                      </a:r>
                      <a:endParaRPr lang="en-US" sz="1400" dirty="0">
                        <a:latin typeface="Cambria" pitchFamily="18" charset="0"/>
                        <a:ea typeface="Times New Roman"/>
                      </a:endParaRPr>
                    </a:p>
                  </a:txBody>
                  <a:tcPr marL="77724" marR="77724" marT="0" marB="0" anchor="ctr"/>
                </a:tc>
                <a:tc>
                  <a:txBody>
                    <a:bodyPr/>
                    <a:lstStyle/>
                    <a:p>
                      <a:pPr marL="0" marR="50165">
                        <a:spcBef>
                          <a:spcPts val="0"/>
                        </a:spcBef>
                        <a:spcAft>
                          <a:spcPts val="0"/>
                        </a:spcAft>
                      </a:pPr>
                      <a:endParaRPr lang="en-US" sz="1400" dirty="0">
                        <a:latin typeface="Cambria" pitchFamily="18" charset="0"/>
                        <a:ea typeface="Times New Roman"/>
                      </a:endParaRPr>
                    </a:p>
                  </a:txBody>
                  <a:tcPr marL="77724" marR="77724" marT="0" marB="0" anchor="ctr"/>
                </a:tc>
              </a:tr>
              <a:tr h="372179">
                <a:tc>
                  <a:txBody>
                    <a:bodyPr/>
                    <a:lstStyle/>
                    <a:p>
                      <a:pPr marL="0" marR="50165">
                        <a:spcBef>
                          <a:spcPts val="0"/>
                        </a:spcBef>
                        <a:spcAft>
                          <a:spcPts val="0"/>
                        </a:spcAft>
                      </a:pPr>
                      <a:r>
                        <a:rPr lang="en-US" sz="1400" dirty="0" smtClean="0">
                          <a:latin typeface="Cambria" pitchFamily="18" charset="0"/>
                        </a:rPr>
                        <a:t>  Pi</a:t>
                      </a:r>
                      <a:r>
                        <a:rPr lang="id-ID" sz="1400" dirty="0" smtClean="0">
                          <a:latin typeface="Cambria" pitchFamily="18" charset="0"/>
                        </a:rPr>
                        <a:t>lot</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Cambria" pitchFamily="18" charset="0"/>
                          <a:ea typeface="+mn-ea"/>
                        </a:rPr>
                        <a:t>-</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77724" marR="77724" marT="0" marB="0" anchor="ctr"/>
                </a:tc>
              </a:tr>
              <a:tr h="372179">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Pengacara</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Cambria" pitchFamily="18" charset="0"/>
                          <a:ea typeface="Times New Roman"/>
                        </a:rPr>
                        <a:t>3</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77724" marR="77724" marT="0" marB="0" anchor="ctr"/>
                </a:tc>
              </a:tr>
              <a:tr h="490038">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Notaris</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rPr>
                        <a:t>-</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77724" marR="77724" marT="0" marB="0" anchor="ctr"/>
                </a:tc>
              </a:tr>
              <a:tr h="372179">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Arsitek</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Cambria" pitchFamily="18" charset="0"/>
                          <a:ea typeface="Times New Roman"/>
                        </a:rPr>
                        <a:t>-</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77724" marR="77724" marT="0" marB="0" anchor="ctr"/>
                </a:tc>
              </a:tr>
              <a:tr h="372179">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Akuntan</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77724" marR="77724" marT="0" marB="0" anchor="ctr"/>
                </a:tc>
              </a:tr>
              <a:tr h="372179">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Konsultan</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Cambria" pitchFamily="18" charset="0"/>
                          <a:ea typeface="Times New Roman"/>
                        </a:rPr>
                        <a:t>1</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77724" marR="77724" marT="0" marB="0" anchor="ctr"/>
                </a:tc>
              </a:tr>
              <a:tr h="372179">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Dokter</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1</a:t>
                      </a:r>
                      <a:r>
                        <a:rPr lang="id-ID" sz="1400" dirty="0" smtClean="0">
                          <a:latin typeface="Cambria" pitchFamily="18" charset="0"/>
                          <a:ea typeface="Times New Roman"/>
                        </a:rPr>
                        <a:t>6</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77724" marR="77724" marT="0" marB="0" anchor="ctr"/>
                </a:tc>
              </a:tr>
              <a:tr h="372179">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Bidan</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rPr>
                        <a:t>1</a:t>
                      </a:r>
                      <a:r>
                        <a:rPr lang="id-ID" sz="1400" dirty="0" smtClean="0">
                          <a:latin typeface="Cambria" pitchFamily="18" charset="0"/>
                        </a:rPr>
                        <a:t>7</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77724" marR="77724" marT="0" marB="0" anchor="ctr"/>
                </a:tc>
              </a:tr>
              <a:tr h="372179">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Perawat</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3</a:t>
                      </a:r>
                      <a:r>
                        <a:rPr lang="id-ID" sz="1400" dirty="0" smtClean="0">
                          <a:latin typeface="Cambria" pitchFamily="18" charset="0"/>
                          <a:ea typeface="Times New Roman"/>
                        </a:rPr>
                        <a:t>3</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77724" marR="77724" marT="0" marB="0" anchor="ctr"/>
                </a:tc>
              </a:tr>
              <a:tr h="372179">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Apoteker</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Cambria" pitchFamily="18" charset="0"/>
                          <a:ea typeface="Times New Roman"/>
                        </a:rPr>
                        <a:t>9</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a:latin typeface="Cambria" pitchFamily="18" charset="0"/>
                        </a:rPr>
                        <a:t>Orang</a:t>
                      </a:r>
                      <a:endParaRPr lang="en-US" sz="1400" dirty="0">
                        <a:latin typeface="Cambria" pitchFamily="18" charset="0"/>
                        <a:ea typeface="Times New Roman"/>
                      </a:endParaRPr>
                    </a:p>
                  </a:txBody>
                  <a:tcPr marL="77724" marR="77724" marT="0" marB="0" anchor="ctr"/>
                </a:tc>
              </a:tr>
              <a:tr h="372179">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Psikiater</a:t>
                      </a:r>
                      <a:r>
                        <a:rPr lang="en-US" sz="1400" dirty="0" smtClean="0">
                          <a:latin typeface="Cambria" pitchFamily="18" charset="0"/>
                        </a:rPr>
                        <a:t>/</a:t>
                      </a:r>
                      <a:r>
                        <a:rPr lang="en-US" sz="1400" dirty="0" err="1" smtClean="0">
                          <a:latin typeface="Cambria" pitchFamily="18" charset="0"/>
                        </a:rPr>
                        <a:t>psikolog</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Cambria" pitchFamily="18" charset="0"/>
                          <a:ea typeface="Times New Roman"/>
                        </a:rPr>
                        <a:t>-</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a:latin typeface="Cambria" pitchFamily="18" charset="0"/>
                        </a:rPr>
                        <a:t>Orang</a:t>
                      </a:r>
                      <a:endParaRPr lang="en-US" sz="1400" dirty="0">
                        <a:latin typeface="Cambria" pitchFamily="18" charset="0"/>
                        <a:ea typeface="Times New Roman"/>
                      </a:endParaRPr>
                    </a:p>
                  </a:txBody>
                  <a:tcPr marL="77724" marR="77724" marT="0" marB="0" anchor="ctr"/>
                </a:tc>
              </a:tr>
              <a:tr h="372179">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Penyiar</a:t>
                      </a:r>
                      <a:r>
                        <a:rPr lang="en-US" sz="1400" dirty="0" smtClean="0">
                          <a:latin typeface="Cambria" pitchFamily="18" charset="0"/>
                        </a:rPr>
                        <a:t> TV</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2</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a:latin typeface="Cambria" pitchFamily="18" charset="0"/>
                        </a:rPr>
                        <a:t>Orang</a:t>
                      </a:r>
                      <a:endParaRPr lang="en-US" sz="1400" dirty="0">
                        <a:latin typeface="Cambria" pitchFamily="18" charset="0"/>
                        <a:ea typeface="Times New Roman"/>
                      </a:endParaRPr>
                    </a:p>
                  </a:txBody>
                  <a:tcPr marL="77724" marR="77724" marT="0" marB="0" anchor="ctr"/>
                </a:tc>
              </a:tr>
              <a:tr h="372179">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Penyiar</a:t>
                      </a:r>
                      <a:r>
                        <a:rPr lang="en-US" sz="1400" dirty="0" smtClean="0">
                          <a:latin typeface="Cambria" pitchFamily="18" charset="0"/>
                        </a:rPr>
                        <a:t> Radio</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Cambria" pitchFamily="18" charset="0"/>
                          <a:ea typeface="Times New Roman"/>
                        </a:rPr>
                        <a:t>1</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rPr>
                        <a:t>Orang</a:t>
                      </a:r>
                      <a:endParaRPr lang="en-US" sz="1400" dirty="0">
                        <a:latin typeface="Cambria" pitchFamily="18" charset="0"/>
                        <a:ea typeface="Times New Roman"/>
                      </a:endParaRPr>
                    </a:p>
                  </a:txBody>
                  <a:tcPr marL="77724" marR="77724" marT="0" marB="0" anchor="ctr"/>
                </a:tc>
              </a:tr>
              <a:tr h="372179">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Pelaut</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Cambria" pitchFamily="18" charset="0"/>
                          <a:ea typeface="Times New Roman"/>
                        </a:rPr>
                        <a:t>8</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a:latin typeface="Cambria" pitchFamily="18" charset="0"/>
                        </a:rPr>
                        <a:t>Orang</a:t>
                      </a:r>
                      <a:endParaRPr lang="en-US" sz="1400" dirty="0">
                        <a:latin typeface="Cambria" pitchFamily="18" charset="0"/>
                        <a:ea typeface="Times New Roman"/>
                      </a:endParaRPr>
                    </a:p>
                  </a:txBody>
                  <a:tcPr marL="77724" marR="77724" marT="0" marB="0" anchor="ctr"/>
                </a:tc>
              </a:tr>
              <a:tr h="372179">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Peneliti</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1</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a:latin typeface="Cambria" pitchFamily="18" charset="0"/>
                        </a:rPr>
                        <a:t>Orang</a:t>
                      </a:r>
                      <a:endParaRPr lang="en-US" sz="1400" dirty="0">
                        <a:latin typeface="Cambria" pitchFamily="18" charset="0"/>
                        <a:ea typeface="Times New Roman"/>
                      </a:endParaRPr>
                    </a:p>
                  </a:txBody>
                  <a:tcPr marL="77724" marR="77724" marT="0" marB="0" anchor="ctr"/>
                </a:tc>
              </a:tr>
              <a:tr h="372179">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Sopir</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2</a:t>
                      </a:r>
                      <a:r>
                        <a:rPr lang="id-ID" sz="1400" dirty="0" smtClean="0">
                          <a:latin typeface="Cambria" pitchFamily="18" charset="0"/>
                          <a:ea typeface="Times New Roman"/>
                        </a:rPr>
                        <a:t>2</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a:latin typeface="Cambria" pitchFamily="18" charset="0"/>
                        </a:rPr>
                        <a:t>Orang</a:t>
                      </a:r>
                      <a:endParaRPr lang="en-US" sz="1400" dirty="0">
                        <a:latin typeface="Cambria" pitchFamily="18" charset="0"/>
                        <a:ea typeface="Times New Roman"/>
                      </a:endParaRPr>
                    </a:p>
                  </a:txBody>
                  <a:tcPr marL="77724" marR="77724" marT="0" marB="0" anchor="ctr"/>
                </a:tc>
              </a:tr>
              <a:tr h="372179">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Pialang</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372179">
                <a:tc>
                  <a:txBody>
                    <a:bodyPr/>
                    <a:lstStyle/>
                    <a:p>
                      <a:pPr marL="0" marR="50165">
                        <a:spcBef>
                          <a:spcPts val="0"/>
                        </a:spcBef>
                        <a:spcAft>
                          <a:spcPts val="0"/>
                        </a:spcAft>
                      </a:pPr>
                      <a:r>
                        <a:rPr lang="en-US" sz="1400" dirty="0" smtClean="0">
                          <a:latin typeface="Cambria" pitchFamily="18" charset="0"/>
                        </a:rPr>
                        <a:t>  Paranormal</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rPr>
                        <a:t>-</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372179">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Pedagang</a:t>
                      </a:r>
                      <a:r>
                        <a:rPr lang="en-US" sz="1400" dirty="0" smtClean="0">
                          <a:latin typeface="Cambria" pitchFamily="18" charset="0"/>
                        </a:rPr>
                        <a:t>	</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Cambria" pitchFamily="18" charset="0"/>
                          <a:ea typeface="Times New Roman"/>
                        </a:rPr>
                        <a:t>52</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372179">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Wiraswasta</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rPr>
                        <a:t>1.</a:t>
                      </a:r>
                      <a:r>
                        <a:rPr lang="id-ID" sz="1400" dirty="0" smtClean="0">
                          <a:latin typeface="Cambria" pitchFamily="18" charset="0"/>
                        </a:rPr>
                        <a:t>307</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372179">
                <a:tc>
                  <a:txBody>
                    <a:bodyPr/>
                    <a:lstStyle/>
                    <a:p>
                      <a:pPr marL="0" marR="50165">
                        <a:spcBef>
                          <a:spcPts val="0"/>
                        </a:spcBef>
                        <a:spcAft>
                          <a:spcPts val="0"/>
                        </a:spcAft>
                      </a:pPr>
                      <a:r>
                        <a:rPr lang="en-US" sz="1400" dirty="0" smtClean="0">
                          <a:latin typeface="Cambria" pitchFamily="18" charset="0"/>
                        </a:rPr>
                        <a:t>  Lain-lain</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bl>
          </a:graphicData>
        </a:graphic>
      </p:graphicFrame>
      <p:sp>
        <p:nvSpPr>
          <p:cNvPr id="8"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27</a:t>
            </a:fld>
            <a:endParaRPr lang="en-US" sz="2200" b="1" dirty="0">
              <a:solidFill>
                <a:schemeClr val="bg1"/>
              </a:solidFill>
              <a:latin typeface="Papyrus" pitchFamily="66" charset="0"/>
              <a:ea typeface="BatangChe" pitchFamily="49" charset="-127"/>
            </a:endParaRPr>
          </a:p>
        </p:txBody>
      </p:sp>
      <p:sp>
        <p:nvSpPr>
          <p:cNvPr id="10"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Tree>
    <p:extLst>
      <p:ext uri="{BB962C8B-B14F-4D97-AF65-F5344CB8AC3E}">
        <p14:creationId xmlns:p14="http://schemas.microsoft.com/office/powerpoint/2010/main" xmlns="" val="15850443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239798" y="1427394"/>
            <a:ext cx="3260903" cy="553806"/>
          </a:xfrm>
          <a:prstGeom prst="rect">
            <a:avLst/>
          </a:prstGeom>
          <a:noFill/>
        </p:spPr>
        <p:txBody>
          <a:bodyPr wrap="square" lIns="95064" tIns="47532" rIns="95064" bIns="47532" rtlCol="0">
            <a:spAutoFit/>
          </a:bodyPr>
          <a:lstStyle/>
          <a:p>
            <a:r>
              <a:rPr lang="en-US" sz="2900" b="1" dirty="0">
                <a:solidFill>
                  <a:srgbClr val="292934">
                    <a:lumMod val="90000"/>
                    <a:lumOff val="10000"/>
                  </a:srgbClr>
                </a:solidFill>
                <a:latin typeface="Arial Rounded MT Bold" pitchFamily="34" charset="0"/>
              </a:rPr>
              <a:t>3</a:t>
            </a:r>
            <a:r>
              <a:rPr lang="en-US" sz="2900" b="1" dirty="0" smtClean="0">
                <a:solidFill>
                  <a:srgbClr val="292934">
                    <a:lumMod val="90000"/>
                    <a:lumOff val="10000"/>
                  </a:srgbClr>
                </a:solidFill>
                <a:latin typeface="Arial Rounded MT Bold" pitchFamily="34" charset="0"/>
              </a:rPr>
              <a:t>. </a:t>
            </a:r>
            <a:r>
              <a:rPr lang="en-US" sz="2900" b="1" dirty="0">
                <a:solidFill>
                  <a:srgbClr val="292934">
                    <a:lumMod val="90000"/>
                    <a:lumOff val="10000"/>
                  </a:srgbClr>
                </a:solidFill>
                <a:latin typeface="Arial Rounded MT Bold" pitchFamily="34" charset="0"/>
              </a:rPr>
              <a:t>KESEHATAN</a:t>
            </a:r>
          </a:p>
        </p:txBody>
      </p:sp>
      <p:sp>
        <p:nvSpPr>
          <p:cNvPr id="6" name="Rectangle 5"/>
          <p:cNvSpPr/>
          <p:nvPr/>
        </p:nvSpPr>
        <p:spPr>
          <a:xfrm>
            <a:off x="1219203" y="2209800"/>
            <a:ext cx="5638797" cy="7113331"/>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lIns="97447" tIns="48723" rIns="97447" bIns="48723">
            <a:spAutoFit/>
          </a:bodyPr>
          <a:lstStyle/>
          <a:p>
            <a:pPr indent="671638" algn="just">
              <a:lnSpc>
                <a:spcPct val="150000"/>
              </a:lnSpc>
            </a:pPr>
            <a:r>
              <a:rPr lang="en-US" sz="1700" dirty="0" err="1" smtClean="0">
                <a:solidFill>
                  <a:schemeClr val="tx1"/>
                </a:solidFill>
                <a:latin typeface="Cambria" pitchFamily="18" charset="0"/>
                <a:ea typeface="Cambria Math" pitchFamily="18" charset="0"/>
              </a:rPr>
              <a:t>Sesuai</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Visi</a:t>
            </a:r>
            <a:r>
              <a:rPr lang="en-US" sz="1700" dirty="0" smtClean="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dan</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Misi</a:t>
            </a:r>
            <a:r>
              <a:rPr lang="en-US" sz="1700" dirty="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Wali</a:t>
            </a:r>
            <a:r>
              <a:rPr lang="en-US" sz="1700" dirty="0" smtClean="0">
                <a:solidFill>
                  <a:schemeClr val="tx1"/>
                </a:solidFill>
                <a:latin typeface="Cambria" pitchFamily="18" charset="0"/>
                <a:ea typeface="Cambria Math" pitchFamily="18" charset="0"/>
              </a:rPr>
              <a:t> Kota </a:t>
            </a:r>
            <a:r>
              <a:rPr lang="en-US" sz="1700" dirty="0" err="1" smtClean="0">
                <a:solidFill>
                  <a:schemeClr val="tx1"/>
                </a:solidFill>
                <a:latin typeface="Cambria" pitchFamily="18" charset="0"/>
                <a:ea typeface="Cambria Math" pitchFamily="18" charset="0"/>
              </a:rPr>
              <a:t>Palu</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di</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bidang</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kesehatan</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yaitu</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Palu</a:t>
            </a:r>
            <a:r>
              <a:rPr lang="en-US" sz="1700" dirty="0" smtClean="0">
                <a:solidFill>
                  <a:schemeClr val="tx1"/>
                </a:solidFill>
                <a:latin typeface="Cambria" pitchFamily="18" charset="0"/>
                <a:ea typeface="Cambria Math" pitchFamily="18" charset="0"/>
              </a:rPr>
              <a:t> Kota </a:t>
            </a:r>
            <a:r>
              <a:rPr lang="en-US" sz="1700" dirty="0" err="1" smtClean="0">
                <a:solidFill>
                  <a:schemeClr val="tx1"/>
                </a:solidFill>
                <a:latin typeface="Cambria" pitchFamily="18" charset="0"/>
                <a:ea typeface="Cambria Math" pitchFamily="18" charset="0"/>
              </a:rPr>
              <a:t>Sehat</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serta</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transformasi</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puskesmas</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dan</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pemberian</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layanan</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kepada</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masyarakat</a:t>
            </a:r>
            <a:r>
              <a:rPr lang="en-US" sz="1700" dirty="0" smtClean="0">
                <a:solidFill>
                  <a:schemeClr val="tx1"/>
                </a:solidFill>
                <a:latin typeface="Cambria" pitchFamily="18" charset="0"/>
                <a:ea typeface="Cambria Math" pitchFamily="18" charset="0"/>
              </a:rPr>
              <a:t> yang </a:t>
            </a:r>
            <a:r>
              <a:rPr lang="en-US" sz="1700" dirty="0" err="1" smtClean="0">
                <a:solidFill>
                  <a:schemeClr val="tx1"/>
                </a:solidFill>
                <a:latin typeface="Cambria" pitchFamily="18" charset="0"/>
                <a:ea typeface="Cambria Math" pitchFamily="18" charset="0"/>
              </a:rPr>
              <a:t>tidak</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mampu</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maka</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pada</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awal</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tahun</a:t>
            </a:r>
            <a:r>
              <a:rPr lang="en-US" sz="1700" dirty="0" smtClean="0">
                <a:solidFill>
                  <a:schemeClr val="tx1"/>
                </a:solidFill>
                <a:latin typeface="Cambria" pitchFamily="18" charset="0"/>
                <a:ea typeface="Cambria Math" pitchFamily="18" charset="0"/>
              </a:rPr>
              <a:t> 2023 </a:t>
            </a:r>
            <a:r>
              <a:rPr lang="en-US" sz="1700" dirty="0" err="1" smtClean="0">
                <a:solidFill>
                  <a:schemeClr val="tx1"/>
                </a:solidFill>
                <a:latin typeface="Cambria" pitchFamily="18" charset="0"/>
                <a:ea typeface="Cambria Math" pitchFamily="18" charset="0"/>
              </a:rPr>
              <a:t>Wali</a:t>
            </a:r>
            <a:r>
              <a:rPr lang="en-US" sz="1700" dirty="0" smtClean="0">
                <a:solidFill>
                  <a:schemeClr val="tx1"/>
                </a:solidFill>
                <a:latin typeface="Cambria" pitchFamily="18" charset="0"/>
                <a:ea typeface="Cambria Math" pitchFamily="18" charset="0"/>
              </a:rPr>
              <a:t> Kota </a:t>
            </a:r>
            <a:r>
              <a:rPr lang="en-US" sz="1700" dirty="0" err="1" smtClean="0">
                <a:solidFill>
                  <a:schemeClr val="tx1"/>
                </a:solidFill>
                <a:latin typeface="Cambria" pitchFamily="18" charset="0"/>
                <a:ea typeface="Cambria Math" pitchFamily="18" charset="0"/>
              </a:rPr>
              <a:t>Palu</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secara</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resmi</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melaunching</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pelayanan</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kesehatan</a:t>
            </a:r>
            <a:r>
              <a:rPr lang="en-US" sz="1700" dirty="0" smtClean="0">
                <a:solidFill>
                  <a:schemeClr val="tx1"/>
                </a:solidFill>
                <a:latin typeface="Cambria" pitchFamily="18" charset="0"/>
                <a:ea typeface="Cambria Math" pitchFamily="18" charset="0"/>
              </a:rPr>
              <a:t> gratis, yang </a:t>
            </a:r>
            <a:r>
              <a:rPr lang="en-US" sz="1700" dirty="0" err="1" smtClean="0">
                <a:solidFill>
                  <a:schemeClr val="tx1"/>
                </a:solidFill>
                <a:latin typeface="Cambria" pitchFamily="18" charset="0"/>
                <a:ea typeface="Cambria Math" pitchFamily="18" charset="0"/>
              </a:rPr>
              <a:t>dilaksanakan</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oleh</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Dinas</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Kesehatan</a:t>
            </a:r>
            <a:r>
              <a:rPr lang="en-US" sz="1700" dirty="0" smtClean="0">
                <a:solidFill>
                  <a:schemeClr val="tx1"/>
                </a:solidFill>
                <a:latin typeface="Cambria" pitchFamily="18" charset="0"/>
                <a:ea typeface="Cambria Math" pitchFamily="18" charset="0"/>
              </a:rPr>
              <a:t> Kota </a:t>
            </a:r>
            <a:r>
              <a:rPr lang="en-US" sz="1700" dirty="0" err="1" smtClean="0">
                <a:solidFill>
                  <a:schemeClr val="tx1"/>
                </a:solidFill>
                <a:latin typeface="Cambria" pitchFamily="18" charset="0"/>
                <a:ea typeface="Cambria Math" pitchFamily="18" charset="0"/>
              </a:rPr>
              <a:t>Palu</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melalui</a:t>
            </a:r>
            <a:r>
              <a:rPr lang="en-US" sz="1700" dirty="0" smtClean="0">
                <a:solidFill>
                  <a:schemeClr val="tx1"/>
                </a:solidFill>
                <a:latin typeface="Cambria" pitchFamily="18" charset="0"/>
                <a:ea typeface="Cambria Math" pitchFamily="18" charset="0"/>
              </a:rPr>
              <a:t> UPTD </a:t>
            </a:r>
            <a:r>
              <a:rPr lang="en-US" sz="1700" dirty="0" err="1" smtClean="0">
                <a:solidFill>
                  <a:schemeClr val="tx1"/>
                </a:solidFill>
                <a:latin typeface="Cambria" pitchFamily="18" charset="0"/>
                <a:ea typeface="Cambria Math" pitchFamily="18" charset="0"/>
              </a:rPr>
              <a:t>di</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seluruh</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wilayah</a:t>
            </a:r>
            <a:r>
              <a:rPr lang="en-US" sz="1700" dirty="0" smtClean="0">
                <a:solidFill>
                  <a:schemeClr val="tx1"/>
                </a:solidFill>
                <a:latin typeface="Cambria" pitchFamily="18" charset="0"/>
                <a:ea typeface="Cambria Math" pitchFamily="18" charset="0"/>
              </a:rPr>
              <a:t> Kota </a:t>
            </a:r>
            <a:r>
              <a:rPr lang="en-US" sz="1700" dirty="0" err="1" smtClean="0">
                <a:solidFill>
                  <a:schemeClr val="tx1"/>
                </a:solidFill>
                <a:latin typeface="Cambria" pitchFamily="18" charset="0"/>
                <a:ea typeface="Cambria Math" pitchFamily="18" charset="0"/>
              </a:rPr>
              <a:t>Palu</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melalui</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gerakan</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Jumat</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Palu</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Sehat</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Sesuai</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dengan</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namanya</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pelayanan</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kesehatan</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ini</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dilaksanakan</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setiap</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hari</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jumat</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pekan</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dengan</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kegiatan</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pokok</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yaitu</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pemeriksaan</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kesehatan</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oleh</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dokter</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pengobatan</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pemeriksaan</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kesehatan</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bagi</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lansia</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padat</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karya</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ibu</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hamil</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serta</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penyuluhan</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dan</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konseling</a:t>
            </a:r>
            <a:r>
              <a:rPr lang="en-US" sz="1700" dirty="0" smtClean="0">
                <a:solidFill>
                  <a:schemeClr val="tx1"/>
                </a:solidFill>
                <a:latin typeface="Cambria" pitchFamily="18" charset="0"/>
                <a:ea typeface="Cambria Math" pitchFamily="18" charset="0"/>
              </a:rPr>
              <a:t>.</a:t>
            </a:r>
          </a:p>
          <a:p>
            <a:pPr indent="671638" algn="just">
              <a:lnSpc>
                <a:spcPct val="150000"/>
              </a:lnSpc>
            </a:pPr>
            <a:r>
              <a:rPr lang="en-US" sz="1700" dirty="0" err="1" smtClean="0">
                <a:solidFill>
                  <a:schemeClr val="tx1"/>
                </a:solidFill>
                <a:latin typeface="Cambria" pitchFamily="18" charset="0"/>
                <a:ea typeface="Cambria Math" pitchFamily="18" charset="0"/>
              </a:rPr>
              <a:t>Melalui</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kegiatan</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ini</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pemerintah</a:t>
            </a:r>
            <a:r>
              <a:rPr lang="en-US" sz="1700" dirty="0" smtClean="0">
                <a:solidFill>
                  <a:schemeClr val="tx1"/>
                </a:solidFill>
                <a:latin typeface="Cambria" pitchFamily="18" charset="0"/>
                <a:ea typeface="Cambria Math" pitchFamily="18" charset="0"/>
              </a:rPr>
              <a:t> Kota </a:t>
            </a:r>
            <a:r>
              <a:rPr lang="en-US" sz="1700" dirty="0" err="1" smtClean="0">
                <a:solidFill>
                  <a:schemeClr val="tx1"/>
                </a:solidFill>
                <a:latin typeface="Cambria" pitchFamily="18" charset="0"/>
                <a:ea typeface="Cambria Math" pitchFamily="18" charset="0"/>
              </a:rPr>
              <a:t>Palu</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berupaya</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melakukan</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pendekatan</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dan</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pemerataan</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pelayanan</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kesehatan</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kepada</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masyarakat</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dalam</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meningkatkan</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cakupan</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pelayanan</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kesehatan</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kepada</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masyarakat</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berdasarkan</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wilayah</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kelurahan</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masing-masing</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memberikan</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kemudahan</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kepada</a:t>
            </a:r>
            <a:r>
              <a:rPr lang="en-US" sz="1700" dirty="0" smtClean="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masyarakat</a:t>
            </a:r>
            <a:endParaRPr lang="en-US" sz="1700" dirty="0" smtClean="0">
              <a:solidFill>
                <a:schemeClr val="tx1"/>
              </a:solidFill>
              <a:latin typeface="Cambria" pitchFamily="18" charset="0"/>
              <a:ea typeface="Cambria Math" pitchFamily="18" charset="0"/>
            </a:endParaRPr>
          </a:p>
        </p:txBody>
      </p:sp>
      <p:sp>
        <p:nvSpPr>
          <p:cNvPr id="9"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28</a:t>
            </a:fld>
            <a:endParaRPr lang="en-US" sz="2200" b="1" dirty="0">
              <a:solidFill>
                <a:schemeClr val="bg1"/>
              </a:solidFill>
              <a:latin typeface="Papyrus" pitchFamily="66" charset="0"/>
              <a:ea typeface="BatangChe" pitchFamily="49" charset="-127"/>
            </a:endParaRPr>
          </a:p>
        </p:txBody>
      </p:sp>
      <p:sp>
        <p:nvSpPr>
          <p:cNvPr id="11"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Tree>
    <p:extLst>
      <p:ext uri="{BB962C8B-B14F-4D97-AF65-F5344CB8AC3E}">
        <p14:creationId xmlns:p14="http://schemas.microsoft.com/office/powerpoint/2010/main" xmlns="" val="15850443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5"/>
          <p:cNvSpPr txBox="1">
            <a:spLocks/>
          </p:cNvSpPr>
          <p:nvPr/>
        </p:nvSpPr>
        <p:spPr>
          <a:xfrm>
            <a:off x="1219202" y="5029203"/>
            <a:ext cx="5777807" cy="533400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lIns="97447" tIns="48723" rIns="97447" bIns="48723">
            <a:noAutofit/>
          </a:bodyPr>
          <a:lstStyle>
            <a:lvl1pPr marL="334516" indent="-223010" algn="l" defTabSz="892043" rtl="0" eaLnBrk="1" latinLnBrk="0" hangingPunct="1">
              <a:spcBef>
                <a:spcPct val="20000"/>
              </a:spcBef>
              <a:buClr>
                <a:schemeClr val="accent1"/>
              </a:buClr>
              <a:buFont typeface="Arial" pitchFamily="34" charset="0"/>
              <a:buChar char="•"/>
              <a:defRPr sz="2100" kern="1200">
                <a:solidFill>
                  <a:schemeClr val="dk1"/>
                </a:solidFill>
                <a:latin typeface="+mn-lt"/>
                <a:ea typeface="+mn-ea"/>
                <a:cs typeface="+mn-cs"/>
              </a:defRPr>
            </a:lvl1pPr>
            <a:lvl2pPr marL="624430" indent="-223010" algn="l" defTabSz="892043" rtl="0" eaLnBrk="1" latinLnBrk="0" hangingPunct="1">
              <a:spcBef>
                <a:spcPct val="20000"/>
              </a:spcBef>
              <a:buClr>
                <a:schemeClr val="accent2"/>
              </a:buClr>
              <a:buFont typeface="Arial" pitchFamily="34" charset="0"/>
              <a:buChar char="•"/>
              <a:defRPr sz="2000" kern="1200">
                <a:solidFill>
                  <a:schemeClr val="dk1"/>
                </a:solidFill>
                <a:latin typeface="+mn-lt"/>
                <a:ea typeface="+mn-ea"/>
                <a:cs typeface="+mn-cs"/>
              </a:defRPr>
            </a:lvl2pPr>
            <a:lvl3pPr marL="981247" indent="-223010" algn="l" defTabSz="892043" rtl="0" eaLnBrk="1" latinLnBrk="0" hangingPunct="1">
              <a:spcBef>
                <a:spcPct val="20000"/>
              </a:spcBef>
              <a:buClr>
                <a:schemeClr val="accent3"/>
              </a:buClr>
              <a:buFont typeface="Arial" pitchFamily="34" charset="0"/>
              <a:buChar char="•"/>
              <a:defRPr sz="1800" kern="1200">
                <a:solidFill>
                  <a:schemeClr val="dk1"/>
                </a:solidFill>
                <a:latin typeface="+mn-lt"/>
                <a:ea typeface="+mn-ea"/>
                <a:cs typeface="+mn-cs"/>
              </a:defRPr>
            </a:lvl3pPr>
            <a:lvl4pPr marL="1248859" indent="-223010" algn="l" defTabSz="892043" rtl="0" eaLnBrk="1" latinLnBrk="0" hangingPunct="1">
              <a:spcBef>
                <a:spcPct val="20000"/>
              </a:spcBef>
              <a:buClr>
                <a:schemeClr val="accent4"/>
              </a:buClr>
              <a:buFont typeface="Arial" pitchFamily="34" charset="0"/>
              <a:buChar char="•"/>
              <a:defRPr sz="1600" kern="1200">
                <a:solidFill>
                  <a:schemeClr val="dk1"/>
                </a:solidFill>
                <a:latin typeface="+mn-lt"/>
                <a:ea typeface="+mn-ea"/>
                <a:cs typeface="+mn-cs"/>
              </a:defRPr>
            </a:lvl4pPr>
            <a:lvl5pPr marL="1516472" indent="-223010" algn="l" defTabSz="892043" rtl="0" eaLnBrk="1" latinLnBrk="0" hangingPunct="1">
              <a:spcBef>
                <a:spcPct val="20000"/>
              </a:spcBef>
              <a:buClr>
                <a:schemeClr val="accent5"/>
              </a:buClr>
              <a:buFont typeface="Arial" pitchFamily="34" charset="0"/>
              <a:buChar char="•"/>
              <a:defRPr sz="1400" kern="1200" baseline="0">
                <a:solidFill>
                  <a:schemeClr val="dk1"/>
                </a:solidFill>
                <a:latin typeface="+mn-lt"/>
                <a:ea typeface="+mn-ea"/>
                <a:cs typeface="+mn-cs"/>
              </a:defRPr>
            </a:lvl5pPr>
            <a:lvl6pPr marL="1694881" indent="-178408" algn="l" defTabSz="892043" rtl="0" eaLnBrk="1" latinLnBrk="0" hangingPunct="1">
              <a:spcBef>
                <a:spcPct val="20000"/>
              </a:spcBef>
              <a:buClr>
                <a:schemeClr val="accent1"/>
              </a:buClr>
              <a:buFont typeface="Arial" pitchFamily="34" charset="0"/>
              <a:buChar char="•"/>
              <a:defRPr sz="1400" kern="1200" baseline="0">
                <a:solidFill>
                  <a:schemeClr val="dk1"/>
                </a:solidFill>
                <a:latin typeface="+mn-lt"/>
                <a:ea typeface="+mn-ea"/>
                <a:cs typeface="+mn-cs"/>
              </a:defRPr>
            </a:lvl6pPr>
            <a:lvl7pPr marL="1873289" indent="-178408" algn="l" defTabSz="892043" rtl="0" eaLnBrk="1" latinLnBrk="0" hangingPunct="1">
              <a:spcBef>
                <a:spcPct val="20000"/>
              </a:spcBef>
              <a:buClr>
                <a:schemeClr val="accent2"/>
              </a:buClr>
              <a:buFont typeface="Arial" pitchFamily="34" charset="0"/>
              <a:buChar char="•"/>
              <a:defRPr sz="1400" kern="1200">
                <a:solidFill>
                  <a:schemeClr val="dk1"/>
                </a:solidFill>
                <a:latin typeface="+mn-lt"/>
                <a:ea typeface="+mn-ea"/>
                <a:cs typeface="+mn-cs"/>
              </a:defRPr>
            </a:lvl7pPr>
            <a:lvl8pPr marL="2051698" indent="-178408" algn="l" defTabSz="892043" rtl="0" eaLnBrk="1" latinLnBrk="0" hangingPunct="1">
              <a:spcBef>
                <a:spcPct val="20000"/>
              </a:spcBef>
              <a:buClr>
                <a:schemeClr val="accent3"/>
              </a:buClr>
              <a:buFont typeface="Arial" pitchFamily="34" charset="0"/>
              <a:buChar char="•"/>
              <a:defRPr sz="1400" kern="1200">
                <a:solidFill>
                  <a:schemeClr val="dk1"/>
                </a:solidFill>
                <a:latin typeface="+mn-lt"/>
                <a:ea typeface="+mn-ea"/>
                <a:cs typeface="+mn-cs"/>
              </a:defRPr>
            </a:lvl8pPr>
            <a:lvl9pPr marL="2230107" indent="-178408" algn="l" defTabSz="892043" rtl="0" eaLnBrk="1" latinLnBrk="0" hangingPunct="1">
              <a:spcBef>
                <a:spcPct val="20000"/>
              </a:spcBef>
              <a:buClr>
                <a:schemeClr val="accent4"/>
              </a:buClr>
              <a:buFont typeface="Arial" pitchFamily="34" charset="0"/>
              <a:buChar char="•"/>
              <a:defRPr sz="1400" kern="1200">
                <a:solidFill>
                  <a:schemeClr val="dk1"/>
                </a:solidFill>
                <a:latin typeface="+mn-lt"/>
                <a:ea typeface="+mn-ea"/>
                <a:cs typeface="+mn-cs"/>
              </a:defRPr>
            </a:lvl9pPr>
          </a:lstStyle>
          <a:p>
            <a:pPr marL="0" indent="605657">
              <a:lnSpc>
                <a:spcPct val="150000"/>
              </a:lnSpc>
              <a:buClr>
                <a:srgbClr val="FE8637"/>
              </a:buClr>
              <a:buFont typeface="Arial" pitchFamily="34" charset="0"/>
              <a:buNone/>
            </a:pPr>
            <a:endParaRPr lang="en-US" sz="1200" dirty="0" smtClean="0">
              <a:solidFill>
                <a:prstClr val="black"/>
              </a:solidFill>
              <a:latin typeface="Cambria" pitchFamily="18" charset="0"/>
            </a:endParaRPr>
          </a:p>
          <a:p>
            <a:pPr marL="0" indent="605657">
              <a:lnSpc>
                <a:spcPct val="150000"/>
              </a:lnSpc>
              <a:buClr>
                <a:srgbClr val="FE8637"/>
              </a:buClr>
              <a:buFont typeface="Arial" pitchFamily="34" charset="0"/>
              <a:buNone/>
            </a:pPr>
            <a:endParaRPr lang="en-US" sz="1200" dirty="0" smtClean="0">
              <a:solidFill>
                <a:prstClr val="black"/>
              </a:solidFill>
              <a:latin typeface="Cambria" pitchFamily="18" charset="0"/>
            </a:endParaRPr>
          </a:p>
          <a:p>
            <a:pPr marL="0" indent="605657">
              <a:lnSpc>
                <a:spcPct val="150000"/>
              </a:lnSpc>
              <a:buClr>
                <a:srgbClr val="FE8637"/>
              </a:buClr>
              <a:buFont typeface="Arial" pitchFamily="34" charset="0"/>
              <a:buNone/>
            </a:pPr>
            <a:endParaRPr lang="en-US" sz="1200" dirty="0" smtClean="0">
              <a:solidFill>
                <a:prstClr val="black"/>
              </a:solidFill>
              <a:latin typeface="Cambria" pitchFamily="18" charset="0"/>
            </a:endParaRPr>
          </a:p>
          <a:p>
            <a:pPr marL="0" indent="605657">
              <a:lnSpc>
                <a:spcPct val="150000"/>
              </a:lnSpc>
              <a:buClr>
                <a:srgbClr val="FE8637"/>
              </a:buClr>
              <a:buFont typeface="Arial" pitchFamily="34" charset="0"/>
              <a:buNone/>
            </a:pPr>
            <a:endParaRPr lang="en-US" sz="1200" dirty="0" smtClean="0">
              <a:solidFill>
                <a:prstClr val="black"/>
              </a:solidFill>
              <a:latin typeface="Cambria" pitchFamily="18" charset="0"/>
            </a:endParaRPr>
          </a:p>
          <a:p>
            <a:pPr marL="0" indent="605657">
              <a:lnSpc>
                <a:spcPct val="150000"/>
              </a:lnSpc>
              <a:buClr>
                <a:srgbClr val="FE8637"/>
              </a:buClr>
              <a:buFont typeface="Arial" pitchFamily="34" charset="0"/>
              <a:buNone/>
            </a:pPr>
            <a:endParaRPr lang="en-US" sz="1200" dirty="0" smtClean="0">
              <a:solidFill>
                <a:prstClr val="black"/>
              </a:solidFill>
              <a:latin typeface="Cambria" pitchFamily="18" charset="0"/>
            </a:endParaRPr>
          </a:p>
        </p:txBody>
      </p:sp>
      <p:graphicFrame>
        <p:nvGraphicFramePr>
          <p:cNvPr id="9" name="Table 8"/>
          <p:cNvGraphicFramePr>
            <a:graphicFrameLocks noGrp="1"/>
          </p:cNvGraphicFramePr>
          <p:nvPr>
            <p:extLst/>
          </p:nvPr>
        </p:nvGraphicFramePr>
        <p:xfrm>
          <a:off x="1371600" y="5715000"/>
          <a:ext cx="5400865" cy="2307351"/>
        </p:xfrm>
        <a:graphic>
          <a:graphicData uri="http://schemas.openxmlformats.org/drawingml/2006/table">
            <a:tbl>
              <a:tblPr firstRow="1" bandRow="1">
                <a:tableStyleId>{5C22544A-7EE6-4342-B048-85BDC9FD1C3A}</a:tableStyleId>
              </a:tblPr>
              <a:tblGrid>
                <a:gridCol w="692419"/>
                <a:gridCol w="2908158"/>
                <a:gridCol w="1800288"/>
              </a:tblGrid>
              <a:tr h="338770">
                <a:tc>
                  <a:txBody>
                    <a:bodyPr/>
                    <a:lstStyle/>
                    <a:p>
                      <a:pPr marL="0" marR="50165" algn="ctr">
                        <a:spcBef>
                          <a:spcPts val="0"/>
                        </a:spcBef>
                        <a:spcAft>
                          <a:spcPts val="0"/>
                        </a:spcAft>
                      </a:pPr>
                      <a:r>
                        <a:rPr lang="en-US" sz="1400" dirty="0">
                          <a:latin typeface="Maiandra GD" pitchFamily="34" charset="0"/>
                        </a:rPr>
                        <a:t>No</a:t>
                      </a:r>
                      <a:endParaRPr lang="en-US" sz="1400" dirty="0">
                        <a:latin typeface="Maiandra GD" pitchFamily="34"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spcBef>
                          <a:spcPts val="0"/>
                        </a:spcBef>
                        <a:spcAft>
                          <a:spcPts val="0"/>
                        </a:spcAft>
                      </a:pPr>
                      <a:r>
                        <a:rPr lang="en-US" sz="1400" dirty="0">
                          <a:latin typeface="Maiandra GD" pitchFamily="34" charset="0"/>
                        </a:rPr>
                        <a:t>Prasarana Kesehatan</a:t>
                      </a:r>
                      <a:endParaRPr lang="en-US" sz="1400" dirty="0">
                        <a:latin typeface="Maiandra GD" pitchFamily="34"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spcBef>
                          <a:spcPts val="0"/>
                        </a:spcBef>
                        <a:spcAft>
                          <a:spcPts val="0"/>
                        </a:spcAft>
                      </a:pPr>
                      <a:r>
                        <a:rPr lang="en-US" sz="1400" dirty="0" err="1" smtClean="0">
                          <a:latin typeface="Maiandra GD" pitchFamily="34" charset="0"/>
                        </a:rPr>
                        <a:t>Jumlah</a:t>
                      </a:r>
                      <a:endParaRPr lang="en-US" sz="1400" dirty="0">
                        <a:latin typeface="Maiandra GD" pitchFamily="34" charset="0"/>
                      </a:endParaRPr>
                    </a:p>
                  </a:txBody>
                  <a:tcPr marL="72867" marR="72867" marT="0" marB="0" anchor="ctr">
                    <a:cell3D prstMaterial="dkEdge">
                      <a:bevel h="50800" prst="divot"/>
                      <a:lightRig rig="flood" dir="t"/>
                    </a:cell3D>
                  </a:tcPr>
                </a:tc>
              </a:tr>
              <a:tr h="1968581">
                <a:tc>
                  <a:txBody>
                    <a:bodyPr/>
                    <a:lstStyle/>
                    <a:p>
                      <a:pPr marL="0" marR="50165" algn="ctr">
                        <a:spcBef>
                          <a:spcPts val="0"/>
                        </a:spcBef>
                        <a:spcAft>
                          <a:spcPts val="300"/>
                        </a:spcAft>
                      </a:pPr>
                      <a:r>
                        <a:rPr lang="en-US" sz="1400" dirty="0">
                          <a:latin typeface="Maiandra GD" pitchFamily="34" charset="0"/>
                        </a:rPr>
                        <a:t>1</a:t>
                      </a:r>
                    </a:p>
                    <a:p>
                      <a:pPr marL="0" marR="50165" algn="ctr">
                        <a:spcBef>
                          <a:spcPts val="0"/>
                        </a:spcBef>
                        <a:spcAft>
                          <a:spcPts val="300"/>
                        </a:spcAft>
                      </a:pPr>
                      <a:r>
                        <a:rPr lang="en-US" sz="1400" dirty="0">
                          <a:latin typeface="Maiandra GD" pitchFamily="34" charset="0"/>
                        </a:rPr>
                        <a:t>2</a:t>
                      </a:r>
                    </a:p>
                    <a:p>
                      <a:pPr marL="0" marR="50165" algn="ctr">
                        <a:spcBef>
                          <a:spcPts val="0"/>
                        </a:spcBef>
                        <a:spcAft>
                          <a:spcPts val="300"/>
                        </a:spcAft>
                      </a:pPr>
                      <a:r>
                        <a:rPr lang="en-US" sz="1400" dirty="0">
                          <a:latin typeface="Maiandra GD" pitchFamily="34" charset="0"/>
                        </a:rPr>
                        <a:t>3</a:t>
                      </a:r>
                    </a:p>
                    <a:p>
                      <a:pPr marL="0" marR="50165" algn="ctr">
                        <a:spcBef>
                          <a:spcPts val="0"/>
                        </a:spcBef>
                        <a:spcAft>
                          <a:spcPts val="300"/>
                        </a:spcAft>
                      </a:pPr>
                      <a:r>
                        <a:rPr lang="en-US" sz="1400" dirty="0">
                          <a:latin typeface="Maiandra GD" pitchFamily="34" charset="0"/>
                        </a:rPr>
                        <a:t>4</a:t>
                      </a:r>
                    </a:p>
                    <a:p>
                      <a:pPr marL="0" marR="50165" algn="ctr">
                        <a:spcBef>
                          <a:spcPts val="0"/>
                        </a:spcBef>
                        <a:spcAft>
                          <a:spcPts val="300"/>
                        </a:spcAft>
                      </a:pPr>
                      <a:r>
                        <a:rPr lang="en-US" sz="1400" dirty="0">
                          <a:latin typeface="Maiandra GD" pitchFamily="34" charset="0"/>
                        </a:rPr>
                        <a:t>5</a:t>
                      </a:r>
                    </a:p>
                    <a:p>
                      <a:pPr marL="0" marR="50165" algn="ctr">
                        <a:spcBef>
                          <a:spcPts val="0"/>
                        </a:spcBef>
                        <a:spcAft>
                          <a:spcPts val="300"/>
                        </a:spcAft>
                      </a:pPr>
                      <a:r>
                        <a:rPr lang="en-US" sz="1400" dirty="0" smtClean="0">
                          <a:latin typeface="Maiandra GD" pitchFamily="34" charset="0"/>
                        </a:rPr>
                        <a:t>6</a:t>
                      </a:r>
                      <a:endParaRPr lang="en-US" sz="1400" dirty="0">
                        <a:latin typeface="Maiandra GD" pitchFamily="34" charset="0"/>
                      </a:endParaRPr>
                    </a:p>
                  </a:txBody>
                  <a:tcPr marL="72867" marR="72867" marT="0" marB="0" anchor="ctr">
                    <a:cell3D prstMaterial="dkEdge">
                      <a:bevel h="50800" prst="divot"/>
                      <a:lightRig rig="flood" dir="t"/>
                    </a:cell3D>
                  </a:tcPr>
                </a:tc>
                <a:tc>
                  <a:txBody>
                    <a:bodyPr/>
                    <a:lstStyle/>
                    <a:p>
                      <a:pPr marL="0" marR="50165">
                        <a:spcBef>
                          <a:spcPts val="0"/>
                        </a:spcBef>
                        <a:spcAft>
                          <a:spcPts val="300"/>
                        </a:spcAft>
                      </a:pPr>
                      <a:r>
                        <a:rPr lang="en-US" sz="1400" dirty="0" smtClean="0">
                          <a:latin typeface="Maiandra GD" pitchFamily="34" charset="0"/>
                        </a:rPr>
                        <a:t>  </a:t>
                      </a:r>
                      <a:r>
                        <a:rPr lang="en-US" sz="1400" dirty="0" err="1" smtClean="0">
                          <a:latin typeface="Maiandra GD" pitchFamily="34" charset="0"/>
                        </a:rPr>
                        <a:t>Puskesmas</a:t>
                      </a:r>
                      <a:r>
                        <a:rPr lang="en-US" sz="1400" dirty="0" smtClean="0">
                          <a:latin typeface="Maiandra GD" pitchFamily="34" charset="0"/>
                        </a:rPr>
                        <a:t> </a:t>
                      </a:r>
                      <a:r>
                        <a:rPr lang="en-US" sz="1400" dirty="0">
                          <a:latin typeface="Maiandra GD" pitchFamily="34" charset="0"/>
                        </a:rPr>
                        <a:t>Pembantu</a:t>
                      </a:r>
                    </a:p>
                    <a:p>
                      <a:pPr marL="0" marR="50165">
                        <a:spcBef>
                          <a:spcPts val="0"/>
                        </a:spcBef>
                        <a:spcAft>
                          <a:spcPts val="300"/>
                        </a:spcAft>
                      </a:pPr>
                      <a:r>
                        <a:rPr lang="en-US" sz="1400" dirty="0" smtClean="0">
                          <a:latin typeface="Maiandra GD" pitchFamily="34" charset="0"/>
                        </a:rPr>
                        <a:t>  </a:t>
                      </a:r>
                      <a:r>
                        <a:rPr lang="en-US" sz="1400" dirty="0" err="1" smtClean="0">
                          <a:latin typeface="Maiandra GD" pitchFamily="34" charset="0"/>
                        </a:rPr>
                        <a:t>Dokter</a:t>
                      </a:r>
                      <a:r>
                        <a:rPr lang="en-US" sz="1400" dirty="0" smtClean="0">
                          <a:latin typeface="Maiandra GD" pitchFamily="34" charset="0"/>
                        </a:rPr>
                        <a:t> </a:t>
                      </a:r>
                      <a:r>
                        <a:rPr lang="en-US" sz="1400" dirty="0">
                          <a:latin typeface="Maiandra GD" pitchFamily="34" charset="0"/>
                        </a:rPr>
                        <a:t>Praktek</a:t>
                      </a:r>
                    </a:p>
                    <a:p>
                      <a:pPr marL="0" marR="50165">
                        <a:spcBef>
                          <a:spcPts val="0"/>
                        </a:spcBef>
                        <a:spcAft>
                          <a:spcPts val="300"/>
                        </a:spcAft>
                      </a:pPr>
                      <a:r>
                        <a:rPr lang="en-US" sz="1400" dirty="0" smtClean="0">
                          <a:latin typeface="Maiandra GD" pitchFamily="34" charset="0"/>
                        </a:rPr>
                        <a:t>  </a:t>
                      </a:r>
                      <a:r>
                        <a:rPr lang="en-US" sz="1400" dirty="0" err="1" smtClean="0">
                          <a:latin typeface="Maiandra GD" pitchFamily="34" charset="0"/>
                        </a:rPr>
                        <a:t>Bidan</a:t>
                      </a:r>
                      <a:r>
                        <a:rPr lang="en-US" sz="1400" dirty="0" smtClean="0">
                          <a:latin typeface="Maiandra GD" pitchFamily="34" charset="0"/>
                        </a:rPr>
                        <a:t> </a:t>
                      </a:r>
                      <a:r>
                        <a:rPr lang="en-US" sz="1400" dirty="0" err="1" smtClean="0">
                          <a:latin typeface="Maiandra GD" pitchFamily="34" charset="0"/>
                        </a:rPr>
                        <a:t>Praktek</a:t>
                      </a:r>
                      <a:endParaRPr lang="en-US" sz="1400" dirty="0">
                        <a:latin typeface="Maiandra GD" pitchFamily="34" charset="0"/>
                      </a:endParaRPr>
                    </a:p>
                    <a:p>
                      <a:pPr marL="0" marR="50165">
                        <a:spcBef>
                          <a:spcPts val="0"/>
                        </a:spcBef>
                        <a:spcAft>
                          <a:spcPts val="300"/>
                        </a:spcAft>
                      </a:pPr>
                      <a:r>
                        <a:rPr lang="en-US" sz="1400" dirty="0" smtClean="0">
                          <a:latin typeface="Maiandra GD" pitchFamily="34" charset="0"/>
                        </a:rPr>
                        <a:t>  </a:t>
                      </a:r>
                      <a:r>
                        <a:rPr lang="en-US" sz="1400" dirty="0" err="1" smtClean="0">
                          <a:latin typeface="Maiandra GD" pitchFamily="34" charset="0"/>
                        </a:rPr>
                        <a:t>Toko</a:t>
                      </a:r>
                      <a:r>
                        <a:rPr lang="en-US" sz="1400" dirty="0" smtClean="0">
                          <a:latin typeface="Maiandra GD" pitchFamily="34" charset="0"/>
                        </a:rPr>
                        <a:t> </a:t>
                      </a:r>
                      <a:r>
                        <a:rPr lang="en-US" sz="1400" dirty="0" err="1" smtClean="0">
                          <a:latin typeface="Maiandra GD" pitchFamily="34" charset="0"/>
                        </a:rPr>
                        <a:t>Obat</a:t>
                      </a:r>
                      <a:r>
                        <a:rPr lang="en-US" sz="1400" dirty="0" smtClean="0">
                          <a:latin typeface="Maiandra GD" pitchFamily="34" charset="0"/>
                        </a:rPr>
                        <a:t>/</a:t>
                      </a:r>
                      <a:r>
                        <a:rPr lang="en-US" sz="1400" dirty="0" err="1" smtClean="0">
                          <a:latin typeface="Maiandra GD" pitchFamily="34" charset="0"/>
                        </a:rPr>
                        <a:t>Apotik</a:t>
                      </a:r>
                      <a:endParaRPr lang="en-US" sz="1400" dirty="0">
                        <a:latin typeface="Maiandra GD" pitchFamily="34" charset="0"/>
                      </a:endParaRPr>
                    </a:p>
                    <a:p>
                      <a:pPr marL="0" marR="50165">
                        <a:spcBef>
                          <a:spcPts val="0"/>
                        </a:spcBef>
                        <a:spcAft>
                          <a:spcPts val="300"/>
                        </a:spcAft>
                      </a:pPr>
                      <a:r>
                        <a:rPr lang="en-US" sz="1400" dirty="0" smtClean="0">
                          <a:latin typeface="Maiandra GD" pitchFamily="34" charset="0"/>
                        </a:rPr>
                        <a:t>  </a:t>
                      </a:r>
                      <a:r>
                        <a:rPr lang="en-US" sz="1400" dirty="0" err="1" smtClean="0">
                          <a:latin typeface="Maiandra GD" pitchFamily="34" charset="0"/>
                        </a:rPr>
                        <a:t>Posyandu</a:t>
                      </a:r>
                      <a:endParaRPr lang="en-US" sz="1400" dirty="0">
                        <a:latin typeface="Maiandra GD" pitchFamily="34" charset="0"/>
                      </a:endParaRPr>
                    </a:p>
                    <a:p>
                      <a:pPr marL="0" marR="50165">
                        <a:spcBef>
                          <a:spcPts val="0"/>
                        </a:spcBef>
                        <a:spcAft>
                          <a:spcPts val="300"/>
                        </a:spcAft>
                      </a:pPr>
                      <a:r>
                        <a:rPr lang="en-US" sz="1400" dirty="0" smtClean="0">
                          <a:latin typeface="Maiandra GD" pitchFamily="34" charset="0"/>
                        </a:rPr>
                        <a:t>  </a:t>
                      </a:r>
                      <a:r>
                        <a:rPr lang="en-US" sz="1400" dirty="0" err="1" smtClean="0">
                          <a:latin typeface="Maiandra GD" pitchFamily="34" charset="0"/>
                        </a:rPr>
                        <a:t>Poskesdes</a:t>
                      </a:r>
                      <a:endParaRPr lang="en-US" sz="1400" dirty="0">
                        <a:latin typeface="Maiandra GD" pitchFamily="34"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spcBef>
                          <a:spcPts val="0"/>
                        </a:spcBef>
                        <a:spcAft>
                          <a:spcPts val="300"/>
                        </a:spcAft>
                      </a:pPr>
                      <a:r>
                        <a:rPr lang="en-US" sz="1400" dirty="0" smtClean="0">
                          <a:latin typeface="Maiandra GD" pitchFamily="34" charset="0"/>
                        </a:rPr>
                        <a:t>1</a:t>
                      </a:r>
                    </a:p>
                    <a:p>
                      <a:pPr marL="0" marR="50165" algn="ctr">
                        <a:spcBef>
                          <a:spcPts val="0"/>
                        </a:spcBef>
                        <a:spcAft>
                          <a:spcPts val="300"/>
                        </a:spcAft>
                      </a:pPr>
                      <a:r>
                        <a:rPr lang="en-US" sz="1400" dirty="0" smtClean="0">
                          <a:latin typeface="Maiandra GD" pitchFamily="34" charset="0"/>
                        </a:rPr>
                        <a:t>1</a:t>
                      </a:r>
                    </a:p>
                    <a:p>
                      <a:pPr marL="0" marR="50165" algn="ctr">
                        <a:spcBef>
                          <a:spcPts val="0"/>
                        </a:spcBef>
                        <a:spcAft>
                          <a:spcPts val="300"/>
                        </a:spcAft>
                      </a:pPr>
                      <a:r>
                        <a:rPr lang="en-US" sz="1400" dirty="0" smtClean="0">
                          <a:latin typeface="Maiandra GD" pitchFamily="34" charset="0"/>
                        </a:rPr>
                        <a:t>3</a:t>
                      </a:r>
                    </a:p>
                    <a:p>
                      <a:pPr marL="0" marR="50165" algn="ctr">
                        <a:spcBef>
                          <a:spcPts val="0"/>
                        </a:spcBef>
                        <a:spcAft>
                          <a:spcPts val="300"/>
                        </a:spcAft>
                      </a:pPr>
                      <a:r>
                        <a:rPr lang="en-US" sz="1400" dirty="0" smtClean="0">
                          <a:latin typeface="Maiandra GD" pitchFamily="34" charset="0"/>
                        </a:rPr>
                        <a:t>7</a:t>
                      </a:r>
                    </a:p>
                    <a:p>
                      <a:pPr marL="0" marR="50165" algn="ctr">
                        <a:spcBef>
                          <a:spcPts val="0"/>
                        </a:spcBef>
                        <a:spcAft>
                          <a:spcPts val="300"/>
                        </a:spcAft>
                      </a:pPr>
                      <a:r>
                        <a:rPr lang="en-US" sz="1400" dirty="0" smtClean="0">
                          <a:latin typeface="Maiandra GD" pitchFamily="34" charset="0"/>
                        </a:rPr>
                        <a:t>4</a:t>
                      </a:r>
                    </a:p>
                    <a:p>
                      <a:pPr marL="0" marR="50165" algn="ctr">
                        <a:spcBef>
                          <a:spcPts val="0"/>
                        </a:spcBef>
                        <a:spcAft>
                          <a:spcPts val="300"/>
                        </a:spcAft>
                      </a:pPr>
                      <a:r>
                        <a:rPr lang="en-US" sz="1400" dirty="0" smtClean="0">
                          <a:latin typeface="Maiandra GD" pitchFamily="34" charset="0"/>
                        </a:rPr>
                        <a:t>1</a:t>
                      </a:r>
                      <a:endParaRPr lang="en-US" sz="1400" dirty="0">
                        <a:latin typeface="Maiandra GD" pitchFamily="34" charset="0"/>
                        <a:ea typeface="Times New Roman"/>
                        <a:cs typeface="Times New Roman"/>
                      </a:endParaRPr>
                    </a:p>
                  </a:txBody>
                  <a:tcPr marL="72867" marR="72867" marT="0" marB="0" anchor="ctr">
                    <a:cell3D prstMaterial="dkEdge">
                      <a:bevel h="50800" prst="divot"/>
                      <a:lightRig rig="flood" dir="t"/>
                    </a:cell3D>
                  </a:tcPr>
                </a:tc>
              </a:tr>
            </a:tbl>
          </a:graphicData>
        </a:graphic>
      </p:graphicFrame>
      <p:sp>
        <p:nvSpPr>
          <p:cNvPr id="11" name="TextBox 10"/>
          <p:cNvSpPr txBox="1"/>
          <p:nvPr/>
        </p:nvSpPr>
        <p:spPr>
          <a:xfrm>
            <a:off x="1330595" y="5105400"/>
            <a:ext cx="5603605" cy="396643"/>
          </a:xfrm>
          <a:prstGeom prst="rect">
            <a:avLst/>
          </a:prstGeom>
          <a:noFill/>
        </p:spPr>
        <p:txBody>
          <a:bodyPr wrap="square" lIns="95064" tIns="47532" rIns="95064" bIns="47532" rtlCol="0">
            <a:spAutoFit/>
          </a:bodyPr>
          <a:lstStyle/>
          <a:p>
            <a:pPr algn="ctr"/>
            <a:r>
              <a:rPr lang="en-US" b="1" dirty="0" err="1" smtClean="0">
                <a:solidFill>
                  <a:prstClr val="black"/>
                </a:solidFill>
                <a:latin typeface="Maiandra GD" pitchFamily="34" charset="0"/>
              </a:rPr>
              <a:t>Prasarana</a:t>
            </a:r>
            <a:r>
              <a:rPr lang="en-US" b="1" dirty="0" smtClean="0">
                <a:solidFill>
                  <a:prstClr val="black"/>
                </a:solidFill>
                <a:latin typeface="Maiandra GD" pitchFamily="34" charset="0"/>
              </a:rPr>
              <a:t> </a:t>
            </a:r>
            <a:r>
              <a:rPr lang="en-US" b="1" dirty="0" err="1" smtClean="0">
                <a:solidFill>
                  <a:prstClr val="black"/>
                </a:solidFill>
                <a:latin typeface="Maiandra GD" pitchFamily="34" charset="0"/>
              </a:rPr>
              <a:t>Kesehatan</a:t>
            </a:r>
            <a:endParaRPr lang="en-US" b="1" dirty="0">
              <a:solidFill>
                <a:prstClr val="black"/>
              </a:solidFill>
              <a:latin typeface="Maiandra GD" pitchFamily="34" charset="0"/>
            </a:endParaRPr>
          </a:p>
        </p:txBody>
      </p:sp>
      <p:sp>
        <p:nvSpPr>
          <p:cNvPr id="10"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a:solidFill>
                  <a:prstClr val="white"/>
                </a:solidFill>
                <a:latin typeface="Papyrus" pitchFamily="66" charset="0"/>
                <a:ea typeface="BatangChe" pitchFamily="49" charset="-127"/>
              </a:rPr>
              <a:pPr/>
              <a:t>29</a:t>
            </a:fld>
            <a:endParaRPr lang="en-US" sz="2200" dirty="0">
              <a:solidFill>
                <a:prstClr val="white"/>
              </a:solidFill>
              <a:latin typeface="Papyrus" pitchFamily="66" charset="0"/>
              <a:ea typeface="BatangChe" pitchFamily="49" charset="-127"/>
            </a:endParaRPr>
          </a:p>
        </p:txBody>
      </p:sp>
      <p:sp>
        <p:nvSpPr>
          <p:cNvPr id="13" name="Footer Placeholder 2"/>
          <p:cNvSpPr txBox="1">
            <a:spLocks/>
          </p:cNvSpPr>
          <p:nvPr/>
        </p:nvSpPr>
        <p:spPr>
          <a:xfrm rot="16200000">
            <a:off x="5702952" y="7760352"/>
            <a:ext cx="2945340" cy="583956"/>
          </a:xfrm>
          <a:prstGeom prst="rect">
            <a:avLst/>
          </a:prstGeom>
        </p:spPr>
        <p:txBody>
          <a:bodyPr vert="horz" anchor="ctr" anchorCtr="0"/>
          <a:lstStyle/>
          <a:p>
            <a:pPr algn="ctr">
              <a:defRPr/>
            </a:pPr>
            <a:r>
              <a:rPr lang="en-US" sz="3500" dirty="0" err="1" smtClean="0">
                <a:solidFill>
                  <a:srgbClr val="FE8637">
                    <a:lumMod val="75000"/>
                  </a:srgbClr>
                </a:solidFill>
                <a:latin typeface="Agency FB" pitchFamily="34" charset="0"/>
              </a:rPr>
              <a:t>Profil</a:t>
            </a:r>
            <a:r>
              <a:rPr lang="en-US" sz="3100" dirty="0" smtClean="0">
                <a:solidFill>
                  <a:srgbClr val="FE8637">
                    <a:lumMod val="75000"/>
                  </a:srgbClr>
                </a:solidFill>
                <a:latin typeface="Agency FB" pitchFamily="34" charset="0"/>
              </a:rPr>
              <a:t> </a:t>
            </a:r>
            <a:r>
              <a:rPr lang="en-US" sz="12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Kelurahan</a:t>
            </a:r>
            <a:r>
              <a:rPr lang="en-US" sz="15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Palupi</a:t>
            </a:r>
            <a:endParaRPr lang="en-US" sz="1500" dirty="0">
              <a:solidFill>
                <a:srgbClr val="FE8637">
                  <a:lumMod val="75000"/>
                </a:srgbClr>
              </a:solidFill>
              <a:latin typeface="Agency FB" pitchFamily="34" charset="0"/>
            </a:endParaRPr>
          </a:p>
        </p:txBody>
      </p:sp>
      <p:sp>
        <p:nvSpPr>
          <p:cNvPr id="14" name="Rectangle 13"/>
          <p:cNvSpPr/>
          <p:nvPr/>
        </p:nvSpPr>
        <p:spPr>
          <a:xfrm>
            <a:off x="1295400" y="1676400"/>
            <a:ext cx="5486400" cy="3323987"/>
          </a:xfrm>
          <a:prstGeom prst="rect">
            <a:avLst/>
          </a:prstGeom>
        </p:spPr>
        <p:txBody>
          <a:bodyPr wrap="square">
            <a:spAutoFit/>
          </a:bodyPr>
          <a:lstStyle/>
          <a:p>
            <a:pPr algn="just">
              <a:lnSpc>
                <a:spcPct val="150000"/>
              </a:lnSpc>
            </a:pPr>
            <a:r>
              <a:rPr lang="en-US" sz="1400" dirty="0" err="1" smtClean="0">
                <a:latin typeface="Cambria" pitchFamily="18" charset="0"/>
                <a:ea typeface="Cambria Math" pitchFamily="18" charset="0"/>
              </a:rPr>
              <a:t>dalam</a:t>
            </a:r>
            <a:r>
              <a:rPr lang="en-US" sz="1400" dirty="0" smtClean="0">
                <a:latin typeface="Cambria" pitchFamily="18" charset="0"/>
                <a:ea typeface="Cambria Math" pitchFamily="18" charset="0"/>
              </a:rPr>
              <a:t> </a:t>
            </a:r>
            <a:r>
              <a:rPr lang="en-US" sz="1400" dirty="0" err="1" smtClean="0">
                <a:latin typeface="Cambria" pitchFamily="18" charset="0"/>
                <a:ea typeface="Cambria Math" pitchFamily="18" charset="0"/>
              </a:rPr>
              <a:t>memperoleh</a:t>
            </a:r>
            <a:r>
              <a:rPr lang="en-US" sz="1400" dirty="0" smtClean="0">
                <a:latin typeface="Cambria" pitchFamily="18" charset="0"/>
                <a:ea typeface="Cambria Math" pitchFamily="18" charset="0"/>
              </a:rPr>
              <a:t> </a:t>
            </a:r>
            <a:r>
              <a:rPr lang="en-US" sz="1400" dirty="0" err="1" smtClean="0">
                <a:latin typeface="Cambria" pitchFamily="18" charset="0"/>
                <a:ea typeface="Cambria Math" pitchFamily="18" charset="0"/>
              </a:rPr>
              <a:t>pelayanan</a:t>
            </a:r>
            <a:r>
              <a:rPr lang="en-US" sz="1400" dirty="0" smtClean="0">
                <a:latin typeface="Cambria" pitchFamily="18" charset="0"/>
                <a:ea typeface="Cambria Math" pitchFamily="18" charset="0"/>
              </a:rPr>
              <a:t> </a:t>
            </a:r>
            <a:r>
              <a:rPr lang="en-US" sz="1400" dirty="0" err="1" smtClean="0">
                <a:latin typeface="Cambria" pitchFamily="18" charset="0"/>
                <a:ea typeface="Cambria Math" pitchFamily="18" charset="0"/>
              </a:rPr>
              <a:t>kesehatan</a:t>
            </a:r>
            <a:r>
              <a:rPr lang="en-US" sz="1400" dirty="0" smtClean="0">
                <a:latin typeface="Cambria" pitchFamily="18" charset="0"/>
                <a:ea typeface="Cambria Math" pitchFamily="18" charset="0"/>
              </a:rPr>
              <a:t> </a:t>
            </a:r>
            <a:r>
              <a:rPr lang="en-US" sz="1400" dirty="0" err="1" smtClean="0">
                <a:latin typeface="Cambria" pitchFamily="18" charset="0"/>
                <a:ea typeface="Cambria Math" pitchFamily="18" charset="0"/>
              </a:rPr>
              <a:t>dasar</a:t>
            </a:r>
            <a:r>
              <a:rPr lang="en-US" sz="1400" dirty="0" smtClean="0">
                <a:latin typeface="Cambria" pitchFamily="18" charset="0"/>
                <a:ea typeface="Cambria Math" pitchFamily="18" charset="0"/>
              </a:rPr>
              <a:t> </a:t>
            </a:r>
            <a:r>
              <a:rPr lang="en-US" sz="1400" dirty="0" err="1" smtClean="0">
                <a:latin typeface="Cambria" pitchFamily="18" charset="0"/>
                <a:ea typeface="Cambria Math" pitchFamily="18" charset="0"/>
              </a:rPr>
              <a:t>untuk</a:t>
            </a:r>
            <a:r>
              <a:rPr lang="en-US" sz="1400" dirty="0" smtClean="0">
                <a:latin typeface="Cambria" pitchFamily="18" charset="0"/>
                <a:ea typeface="Cambria Math" pitchFamily="18" charset="0"/>
              </a:rPr>
              <a:t> </a:t>
            </a:r>
            <a:r>
              <a:rPr lang="en-US" sz="1400" dirty="0" err="1" smtClean="0">
                <a:latin typeface="Cambria" pitchFamily="18" charset="0"/>
                <a:ea typeface="Cambria Math" pitchFamily="18" charset="0"/>
              </a:rPr>
              <a:t>mempercepat</a:t>
            </a:r>
            <a:r>
              <a:rPr lang="en-US" sz="1400" dirty="0" smtClean="0">
                <a:latin typeface="Cambria" pitchFamily="18" charset="0"/>
                <a:ea typeface="Cambria Math" pitchFamily="18" charset="0"/>
              </a:rPr>
              <a:t> </a:t>
            </a:r>
            <a:r>
              <a:rPr lang="en-US" sz="1400" dirty="0" err="1" smtClean="0">
                <a:latin typeface="Cambria" pitchFamily="18" charset="0"/>
                <a:ea typeface="Cambria Math" pitchFamily="18" charset="0"/>
              </a:rPr>
              <a:t>penurunan</a:t>
            </a:r>
            <a:r>
              <a:rPr lang="en-US" sz="1400" dirty="0" smtClean="0">
                <a:latin typeface="Cambria" pitchFamily="18" charset="0"/>
                <a:ea typeface="Cambria Math" pitchFamily="18" charset="0"/>
              </a:rPr>
              <a:t> </a:t>
            </a:r>
            <a:r>
              <a:rPr lang="en-US" sz="1400" dirty="0" err="1" smtClean="0">
                <a:latin typeface="Cambria" pitchFamily="18" charset="0"/>
                <a:ea typeface="Cambria Math" pitchFamily="18" charset="0"/>
              </a:rPr>
              <a:t>angka</a:t>
            </a:r>
            <a:r>
              <a:rPr lang="en-US" sz="1400" dirty="0" smtClean="0">
                <a:latin typeface="Cambria" pitchFamily="18" charset="0"/>
                <a:ea typeface="Cambria Math" pitchFamily="18" charset="0"/>
              </a:rPr>
              <a:t> </a:t>
            </a:r>
            <a:r>
              <a:rPr lang="en-US" sz="1400" dirty="0" err="1" smtClean="0">
                <a:latin typeface="Cambria" pitchFamily="18" charset="0"/>
                <a:ea typeface="Cambria Math" pitchFamily="18" charset="0"/>
              </a:rPr>
              <a:t>kesakitan</a:t>
            </a:r>
            <a:r>
              <a:rPr lang="en-US" sz="1400" dirty="0" smtClean="0">
                <a:latin typeface="Cambria" pitchFamily="18" charset="0"/>
                <a:ea typeface="Cambria Math" pitchFamily="18" charset="0"/>
              </a:rPr>
              <a:t> </a:t>
            </a:r>
            <a:r>
              <a:rPr lang="en-US" sz="1400" dirty="0" err="1" smtClean="0">
                <a:latin typeface="Cambria" pitchFamily="18" charset="0"/>
                <a:ea typeface="Cambria Math" pitchFamily="18" charset="0"/>
              </a:rPr>
              <a:t>dan</a:t>
            </a:r>
            <a:r>
              <a:rPr lang="en-US" sz="1400" dirty="0" smtClean="0">
                <a:latin typeface="Cambria" pitchFamily="18" charset="0"/>
                <a:ea typeface="Cambria Math" pitchFamily="18" charset="0"/>
              </a:rPr>
              <a:t> </a:t>
            </a:r>
            <a:r>
              <a:rPr lang="en-US" sz="1400" dirty="0" err="1" smtClean="0">
                <a:latin typeface="Cambria" pitchFamily="18" charset="0"/>
                <a:ea typeface="Cambria Math" pitchFamily="18" charset="0"/>
              </a:rPr>
              <a:t>kematian</a:t>
            </a:r>
            <a:r>
              <a:rPr lang="en-US" sz="1400" dirty="0" smtClean="0">
                <a:latin typeface="Cambria" pitchFamily="18" charset="0"/>
                <a:ea typeface="Cambria Math" pitchFamily="18" charset="0"/>
              </a:rPr>
              <a:t> </a:t>
            </a:r>
            <a:r>
              <a:rPr lang="en-US" sz="1400" dirty="0" err="1" smtClean="0">
                <a:latin typeface="Cambria" pitchFamily="18" charset="0"/>
                <a:ea typeface="Cambria Math" pitchFamily="18" charset="0"/>
              </a:rPr>
              <a:t>ibu</a:t>
            </a:r>
            <a:r>
              <a:rPr lang="en-US" sz="1400" dirty="0" smtClean="0">
                <a:latin typeface="Cambria" pitchFamily="18" charset="0"/>
                <a:ea typeface="Cambria Math" pitchFamily="18" charset="0"/>
              </a:rPr>
              <a:t> </a:t>
            </a:r>
            <a:r>
              <a:rPr lang="en-US" sz="1400" dirty="0" err="1" smtClean="0">
                <a:latin typeface="Cambria" pitchFamily="18" charset="0"/>
                <a:ea typeface="Cambria Math" pitchFamily="18" charset="0"/>
              </a:rPr>
              <a:t>dan</a:t>
            </a:r>
            <a:r>
              <a:rPr lang="en-US" sz="1400" dirty="0" smtClean="0">
                <a:latin typeface="Cambria" pitchFamily="18" charset="0"/>
                <a:ea typeface="Cambria Math" pitchFamily="18" charset="0"/>
              </a:rPr>
              <a:t> </a:t>
            </a:r>
            <a:r>
              <a:rPr lang="en-US" sz="1400" dirty="0" err="1" smtClean="0">
                <a:latin typeface="Cambria" pitchFamily="18" charset="0"/>
                <a:ea typeface="Cambria Math" pitchFamily="18" charset="0"/>
              </a:rPr>
              <a:t>anak</a:t>
            </a:r>
            <a:r>
              <a:rPr lang="en-US" sz="1400" dirty="0" smtClean="0">
                <a:latin typeface="Cambria" pitchFamily="18" charset="0"/>
                <a:ea typeface="Cambria Math" pitchFamily="18" charset="0"/>
              </a:rPr>
              <a:t>.  </a:t>
            </a:r>
          </a:p>
          <a:p>
            <a:pPr algn="just">
              <a:lnSpc>
                <a:spcPct val="150000"/>
              </a:lnSpc>
            </a:pPr>
            <a:r>
              <a:rPr lang="en-US" sz="1400" dirty="0" smtClean="0">
                <a:latin typeface="Cambria" pitchFamily="18" charset="0"/>
                <a:ea typeface="Cambria Math" pitchFamily="18" charset="0"/>
              </a:rPr>
              <a:t>	</a:t>
            </a:r>
            <a:r>
              <a:rPr lang="en-US" sz="1400" dirty="0" err="1" smtClean="0">
                <a:latin typeface="Cambria" pitchFamily="18" charset="0"/>
                <a:ea typeface="Cambria Math" pitchFamily="18" charset="0"/>
              </a:rPr>
              <a:t>Untuk</a:t>
            </a:r>
            <a:r>
              <a:rPr lang="en-US" sz="1400" dirty="0" smtClean="0">
                <a:latin typeface="Cambria" pitchFamily="18" charset="0"/>
                <a:ea typeface="Cambria Math" pitchFamily="18" charset="0"/>
              </a:rPr>
              <a:t> </a:t>
            </a:r>
            <a:r>
              <a:rPr lang="en-US" sz="1400" dirty="0" err="1" smtClean="0">
                <a:latin typeface="Cambria" pitchFamily="18" charset="0"/>
                <a:ea typeface="Cambria Math" pitchFamily="18" charset="0"/>
              </a:rPr>
              <a:t>menunjang</a:t>
            </a:r>
            <a:r>
              <a:rPr lang="en-US" sz="1400" dirty="0" smtClean="0">
                <a:latin typeface="Cambria" pitchFamily="18" charset="0"/>
                <a:ea typeface="Cambria Math" pitchFamily="18" charset="0"/>
              </a:rPr>
              <a:t> </a:t>
            </a:r>
            <a:r>
              <a:rPr lang="en-US" sz="1400" dirty="0" err="1" smtClean="0">
                <a:latin typeface="Cambria" pitchFamily="18" charset="0"/>
                <a:ea typeface="Cambria Math" pitchFamily="18" charset="0"/>
              </a:rPr>
              <a:t>visi</a:t>
            </a:r>
            <a:r>
              <a:rPr lang="en-US" sz="1400" dirty="0" smtClean="0">
                <a:latin typeface="Cambria" pitchFamily="18" charset="0"/>
                <a:ea typeface="Cambria Math" pitchFamily="18" charset="0"/>
              </a:rPr>
              <a:t> </a:t>
            </a:r>
            <a:r>
              <a:rPr lang="en-US" sz="1400" dirty="0" err="1" smtClean="0">
                <a:latin typeface="Cambria" pitchFamily="18" charset="0"/>
                <a:ea typeface="Cambria Math" pitchFamily="18" charset="0"/>
              </a:rPr>
              <a:t>misi</a:t>
            </a:r>
            <a:r>
              <a:rPr lang="en-US" sz="1400" dirty="0" smtClean="0">
                <a:latin typeface="Cambria" pitchFamily="18" charset="0"/>
                <a:ea typeface="Cambria Math" pitchFamily="18" charset="0"/>
              </a:rPr>
              <a:t> </a:t>
            </a:r>
            <a:r>
              <a:rPr lang="en-US" sz="1400" dirty="0" err="1" smtClean="0">
                <a:latin typeface="Cambria" pitchFamily="18" charset="0"/>
                <a:ea typeface="Cambria Math" pitchFamily="18" charset="0"/>
              </a:rPr>
              <a:t>tersebut</a:t>
            </a:r>
            <a:r>
              <a:rPr lang="en-US" sz="1400" dirty="0" smtClean="0">
                <a:latin typeface="Cambria" pitchFamily="18" charset="0"/>
                <a:ea typeface="Cambria Math" pitchFamily="18" charset="0"/>
              </a:rPr>
              <a:t>, </a:t>
            </a:r>
            <a:r>
              <a:rPr lang="en-US" sz="1400" dirty="0" err="1" smtClean="0">
                <a:latin typeface="Cambria" pitchFamily="18" charset="0"/>
                <a:ea typeface="Cambria Math" pitchFamily="18" charset="0"/>
              </a:rPr>
              <a:t>Kelurahan</a:t>
            </a:r>
            <a:r>
              <a:rPr lang="en-US" sz="1400" dirty="0" smtClean="0">
                <a:latin typeface="Cambria" pitchFamily="18" charset="0"/>
                <a:ea typeface="Cambria Math" pitchFamily="18" charset="0"/>
              </a:rPr>
              <a:t> </a:t>
            </a:r>
            <a:r>
              <a:rPr lang="en-US" sz="1400" dirty="0" err="1" smtClean="0">
                <a:latin typeface="Cambria" pitchFamily="18" charset="0"/>
                <a:ea typeface="Cambria Math" pitchFamily="18" charset="0"/>
              </a:rPr>
              <a:t>Palupi</a:t>
            </a:r>
            <a:r>
              <a:rPr lang="en-US" sz="1400" dirty="0" smtClean="0">
                <a:latin typeface="Cambria" pitchFamily="18" charset="0"/>
                <a:ea typeface="Cambria Math" pitchFamily="18" charset="0"/>
              </a:rPr>
              <a:t> </a:t>
            </a:r>
            <a:r>
              <a:rPr lang="en-US" sz="1400" dirty="0" err="1" smtClean="0">
                <a:latin typeface="Cambria" pitchFamily="18" charset="0"/>
                <a:ea typeface="Cambria Math" pitchFamily="18" charset="0"/>
              </a:rPr>
              <a:t>memiliki</a:t>
            </a:r>
            <a:r>
              <a:rPr lang="en-US" sz="1400" dirty="0" smtClean="0">
                <a:latin typeface="Cambria" pitchFamily="18" charset="0"/>
                <a:ea typeface="Cambria Math" pitchFamily="18" charset="0"/>
              </a:rPr>
              <a:t> </a:t>
            </a:r>
            <a:r>
              <a:rPr lang="en-US" sz="1400" dirty="0" err="1" smtClean="0">
                <a:latin typeface="Cambria" pitchFamily="18" charset="0"/>
                <a:ea typeface="Cambria Math" pitchFamily="18" charset="0"/>
              </a:rPr>
              <a:t>sarana</a:t>
            </a:r>
            <a:r>
              <a:rPr lang="en-US" sz="1400" dirty="0" smtClean="0">
                <a:latin typeface="Cambria" pitchFamily="18" charset="0"/>
                <a:ea typeface="Cambria Math" pitchFamily="18" charset="0"/>
              </a:rPr>
              <a:t> </a:t>
            </a:r>
            <a:r>
              <a:rPr lang="en-US" sz="1400" dirty="0" err="1" smtClean="0">
                <a:latin typeface="Cambria" pitchFamily="18" charset="0"/>
                <a:ea typeface="Cambria Math" pitchFamily="18" charset="0"/>
              </a:rPr>
              <a:t>kesehatan</a:t>
            </a:r>
            <a:r>
              <a:rPr lang="en-US" sz="1400" dirty="0" smtClean="0">
                <a:latin typeface="Cambria" pitchFamily="18" charset="0"/>
                <a:ea typeface="Cambria Math" pitchFamily="18" charset="0"/>
              </a:rPr>
              <a:t> </a:t>
            </a:r>
            <a:r>
              <a:rPr lang="en-US" sz="1400" dirty="0" err="1" smtClean="0">
                <a:latin typeface="Cambria" pitchFamily="18" charset="0"/>
                <a:ea typeface="Cambria Math" pitchFamily="18" charset="0"/>
              </a:rPr>
              <a:t>yaitu</a:t>
            </a:r>
            <a:r>
              <a:rPr lang="en-US" sz="1400" dirty="0" smtClean="0">
                <a:latin typeface="Cambria" pitchFamily="18" charset="0"/>
                <a:ea typeface="Cambria Math" pitchFamily="18" charset="0"/>
              </a:rPr>
              <a:t> </a:t>
            </a:r>
            <a:r>
              <a:rPr lang="en-US" sz="1400" dirty="0" err="1" smtClean="0">
                <a:latin typeface="Cambria" pitchFamily="18" charset="0"/>
                <a:ea typeface="Cambria Math" pitchFamily="18" charset="0"/>
              </a:rPr>
              <a:t>Puskesmas</a:t>
            </a:r>
            <a:r>
              <a:rPr lang="en-US" sz="1400" dirty="0" smtClean="0">
                <a:latin typeface="Cambria" pitchFamily="18" charset="0"/>
                <a:ea typeface="Cambria Math" pitchFamily="18" charset="0"/>
              </a:rPr>
              <a:t> </a:t>
            </a:r>
            <a:r>
              <a:rPr lang="en-US" sz="1400" dirty="0" err="1" smtClean="0">
                <a:latin typeface="Cambria" pitchFamily="18" charset="0"/>
                <a:ea typeface="Cambria Math" pitchFamily="18" charset="0"/>
              </a:rPr>
              <a:t>Pembantu</a:t>
            </a:r>
            <a:r>
              <a:rPr lang="en-US" sz="1400" dirty="0" smtClean="0">
                <a:latin typeface="Cambria" pitchFamily="18" charset="0"/>
                <a:ea typeface="Cambria Math" pitchFamily="18" charset="0"/>
              </a:rPr>
              <a:t> (</a:t>
            </a:r>
            <a:r>
              <a:rPr lang="en-US" sz="1400" dirty="0" err="1" smtClean="0">
                <a:latin typeface="Cambria" pitchFamily="18" charset="0"/>
                <a:ea typeface="Cambria Math" pitchFamily="18" charset="0"/>
              </a:rPr>
              <a:t>Pustu</a:t>
            </a:r>
            <a:r>
              <a:rPr lang="en-US" sz="1400" dirty="0" smtClean="0">
                <a:latin typeface="Cambria" pitchFamily="18" charset="0"/>
                <a:ea typeface="Cambria Math" pitchFamily="18" charset="0"/>
              </a:rPr>
              <a:t>) yang </a:t>
            </a:r>
            <a:r>
              <a:rPr lang="en-US" sz="1400" dirty="0" err="1" smtClean="0">
                <a:latin typeface="Cambria" pitchFamily="18" charset="0"/>
                <a:ea typeface="Cambria Math" pitchFamily="18" charset="0"/>
              </a:rPr>
              <a:t>merupakan</a:t>
            </a:r>
            <a:r>
              <a:rPr lang="en-US" sz="1400" dirty="0" smtClean="0">
                <a:latin typeface="Cambria" pitchFamily="18" charset="0"/>
                <a:ea typeface="Cambria Math" pitchFamily="18" charset="0"/>
              </a:rPr>
              <a:t> </a:t>
            </a:r>
            <a:r>
              <a:rPr lang="en-US" sz="1400" dirty="0" err="1" smtClean="0">
                <a:latin typeface="Cambria" pitchFamily="18" charset="0"/>
                <a:ea typeface="Cambria Math" pitchFamily="18" charset="0"/>
              </a:rPr>
              <a:t>bagian</a:t>
            </a:r>
            <a:r>
              <a:rPr lang="en-US" sz="1400" dirty="0" smtClean="0">
                <a:latin typeface="Cambria" pitchFamily="18" charset="0"/>
                <a:ea typeface="Cambria Math" pitchFamily="18" charset="0"/>
              </a:rPr>
              <a:t> </a:t>
            </a:r>
            <a:r>
              <a:rPr lang="en-US" sz="1400" dirty="0" err="1" smtClean="0">
                <a:latin typeface="Cambria" pitchFamily="18" charset="0"/>
                <a:ea typeface="Cambria Math" pitchFamily="18" charset="0"/>
              </a:rPr>
              <a:t>wilayah</a:t>
            </a:r>
            <a:r>
              <a:rPr lang="en-US" sz="1400" dirty="0" smtClean="0">
                <a:latin typeface="Cambria" pitchFamily="18" charset="0"/>
                <a:ea typeface="Cambria Math" pitchFamily="18" charset="0"/>
              </a:rPr>
              <a:t> </a:t>
            </a:r>
            <a:r>
              <a:rPr lang="en-US" sz="1400" dirty="0" err="1" smtClean="0">
                <a:latin typeface="Cambria" pitchFamily="18" charset="0"/>
                <a:ea typeface="Cambria Math" pitchFamily="18" charset="0"/>
              </a:rPr>
              <a:t>kerja</a:t>
            </a:r>
            <a:r>
              <a:rPr lang="en-US" sz="1400" dirty="0" smtClean="0">
                <a:latin typeface="Cambria" pitchFamily="18" charset="0"/>
                <a:ea typeface="Cambria Math" pitchFamily="18" charset="0"/>
              </a:rPr>
              <a:t> </a:t>
            </a:r>
            <a:r>
              <a:rPr lang="en-US" sz="1400" dirty="0" err="1" smtClean="0">
                <a:latin typeface="Cambria" pitchFamily="18" charset="0"/>
                <a:ea typeface="Cambria Math" pitchFamily="18" charset="0"/>
              </a:rPr>
              <a:t>Puskesmas</a:t>
            </a:r>
            <a:r>
              <a:rPr lang="en-US" sz="1400" dirty="0" smtClean="0">
                <a:latin typeface="Cambria" pitchFamily="18" charset="0"/>
                <a:ea typeface="Cambria Math" pitchFamily="18" charset="0"/>
              </a:rPr>
              <a:t> </a:t>
            </a:r>
            <a:r>
              <a:rPr lang="en-US" sz="1400" dirty="0" err="1" smtClean="0">
                <a:latin typeface="Cambria" pitchFamily="18" charset="0"/>
                <a:ea typeface="Cambria Math" pitchFamily="18" charset="0"/>
              </a:rPr>
              <a:t>Nosarara</a:t>
            </a:r>
            <a:r>
              <a:rPr lang="en-US" sz="1400" dirty="0" smtClean="0">
                <a:latin typeface="Cambria" pitchFamily="18" charset="0"/>
                <a:ea typeface="Cambria Math" pitchFamily="18" charset="0"/>
              </a:rPr>
              <a:t> </a:t>
            </a:r>
            <a:r>
              <a:rPr lang="en-US" sz="1400" dirty="0" err="1" smtClean="0">
                <a:latin typeface="Cambria" pitchFamily="18" charset="0"/>
                <a:ea typeface="Cambria Math" pitchFamily="18" charset="0"/>
              </a:rPr>
              <a:t>dengan</a:t>
            </a:r>
            <a:r>
              <a:rPr lang="en-US" sz="1400" dirty="0" smtClean="0">
                <a:latin typeface="Cambria" pitchFamily="18" charset="0"/>
                <a:ea typeface="Cambria Math" pitchFamily="18" charset="0"/>
              </a:rPr>
              <a:t> </a:t>
            </a:r>
            <a:r>
              <a:rPr lang="en-US" sz="1400" dirty="0" err="1" smtClean="0">
                <a:latin typeface="Cambria" pitchFamily="18" charset="0"/>
                <a:ea typeface="Cambria Math" pitchFamily="18" charset="0"/>
              </a:rPr>
              <a:t>tenaga</a:t>
            </a:r>
            <a:r>
              <a:rPr lang="en-US" sz="1400" dirty="0" smtClean="0">
                <a:latin typeface="Cambria" pitchFamily="18" charset="0"/>
                <a:ea typeface="Cambria Math" pitchFamily="18" charset="0"/>
              </a:rPr>
              <a:t> </a:t>
            </a:r>
            <a:r>
              <a:rPr lang="en-US" sz="1400" dirty="0" err="1" smtClean="0">
                <a:latin typeface="Cambria" pitchFamily="18" charset="0"/>
                <a:ea typeface="Cambria Math" pitchFamily="18" charset="0"/>
              </a:rPr>
              <a:t>kesehatan</a:t>
            </a:r>
            <a:r>
              <a:rPr lang="en-US" sz="1400" dirty="0" smtClean="0">
                <a:latin typeface="Cambria" pitchFamily="18" charset="0"/>
                <a:ea typeface="Cambria Math" pitchFamily="18" charset="0"/>
              </a:rPr>
              <a:t> 1 </a:t>
            </a:r>
            <a:r>
              <a:rPr lang="en-US" sz="1400" dirty="0" err="1" smtClean="0">
                <a:latin typeface="Cambria" pitchFamily="18" charset="0"/>
                <a:ea typeface="Cambria Math" pitchFamily="18" charset="0"/>
              </a:rPr>
              <a:t>orang</a:t>
            </a:r>
            <a:r>
              <a:rPr lang="en-US" sz="1400" dirty="0" smtClean="0">
                <a:latin typeface="Cambria" pitchFamily="18" charset="0"/>
                <a:ea typeface="Cambria Math" pitchFamily="18" charset="0"/>
              </a:rPr>
              <a:t> </a:t>
            </a:r>
            <a:r>
              <a:rPr lang="en-US" sz="1400" dirty="0" err="1" smtClean="0">
                <a:latin typeface="Cambria" pitchFamily="18" charset="0"/>
                <a:ea typeface="Cambria Math" pitchFamily="18" charset="0"/>
              </a:rPr>
              <a:t>Bidan</a:t>
            </a:r>
            <a:r>
              <a:rPr lang="en-US" sz="1400" dirty="0" smtClean="0">
                <a:latin typeface="Cambria" pitchFamily="18" charset="0"/>
                <a:ea typeface="Cambria Math" pitchFamily="18" charset="0"/>
              </a:rPr>
              <a:t> </a:t>
            </a:r>
            <a:r>
              <a:rPr lang="en-US" sz="1400" dirty="0" err="1" smtClean="0">
                <a:latin typeface="Cambria" pitchFamily="18" charset="0"/>
                <a:ea typeface="Cambria Math" pitchFamily="18" charset="0"/>
              </a:rPr>
              <a:t>dan</a:t>
            </a:r>
            <a:r>
              <a:rPr lang="en-US" sz="1400" dirty="0" smtClean="0">
                <a:latin typeface="Cambria" pitchFamily="18" charset="0"/>
                <a:ea typeface="Cambria Math" pitchFamily="18" charset="0"/>
              </a:rPr>
              <a:t> 2 </a:t>
            </a:r>
            <a:r>
              <a:rPr lang="en-US" sz="1400" dirty="0" err="1" smtClean="0">
                <a:latin typeface="Cambria" pitchFamily="18" charset="0"/>
                <a:ea typeface="Cambria Math" pitchFamily="18" charset="0"/>
              </a:rPr>
              <a:t>orang</a:t>
            </a:r>
            <a:r>
              <a:rPr lang="en-US" sz="1400" dirty="0" smtClean="0">
                <a:latin typeface="Cambria" pitchFamily="18" charset="0"/>
                <a:ea typeface="Cambria Math" pitchFamily="18" charset="0"/>
              </a:rPr>
              <a:t> </a:t>
            </a:r>
            <a:r>
              <a:rPr lang="en-US" sz="1400" dirty="0" err="1" smtClean="0">
                <a:latin typeface="Cambria" pitchFamily="18" charset="0"/>
                <a:ea typeface="Cambria Math" pitchFamily="18" charset="0"/>
              </a:rPr>
              <a:t>Perawat</a:t>
            </a:r>
            <a:r>
              <a:rPr lang="en-US" sz="1400" dirty="0" smtClean="0">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Poskesdes</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dengan</a:t>
            </a:r>
            <a:r>
              <a:rPr lang="en-US" sz="1400" dirty="0" smtClean="0">
                <a:solidFill>
                  <a:prstClr val="black"/>
                </a:solidFill>
                <a:latin typeface="Cambria" pitchFamily="18" charset="0"/>
                <a:ea typeface="Cambria Math" pitchFamily="18" charset="0"/>
              </a:rPr>
              <a:t> 3 </a:t>
            </a:r>
            <a:r>
              <a:rPr lang="en-US" sz="1400" dirty="0" err="1" smtClean="0">
                <a:solidFill>
                  <a:prstClr val="black"/>
                </a:solidFill>
                <a:latin typeface="Cambria" pitchFamily="18" charset="0"/>
                <a:ea typeface="Cambria Math" pitchFamily="18" charset="0"/>
              </a:rPr>
              <a:t>Orang</a:t>
            </a:r>
            <a:r>
              <a:rPr lang="en-US" sz="1400" dirty="0" smtClean="0">
                <a:solidFill>
                  <a:prstClr val="black"/>
                </a:solidFill>
                <a:latin typeface="Cambria" pitchFamily="18" charset="0"/>
                <a:ea typeface="Cambria Math" pitchFamily="18" charset="0"/>
              </a:rPr>
              <a:t> Kader yang </a:t>
            </a:r>
            <a:r>
              <a:rPr lang="en-US" sz="1400" dirty="0" err="1" smtClean="0">
                <a:solidFill>
                  <a:prstClr val="black"/>
                </a:solidFill>
                <a:latin typeface="Cambria" pitchFamily="18" charset="0"/>
                <a:ea typeface="Cambria Math" pitchFamily="18" charset="0"/>
              </a:rPr>
              <a:t>didukung</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oleh</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keberadaan</a:t>
            </a:r>
            <a:r>
              <a:rPr lang="en-US" sz="1400" dirty="0" smtClean="0">
                <a:solidFill>
                  <a:prstClr val="black"/>
                </a:solidFill>
                <a:latin typeface="Cambria" pitchFamily="18" charset="0"/>
                <a:ea typeface="Cambria Math" pitchFamily="18" charset="0"/>
              </a:rPr>
              <a:t> Forum </a:t>
            </a:r>
            <a:r>
              <a:rPr lang="en-US" sz="1400" dirty="0" err="1" smtClean="0">
                <a:solidFill>
                  <a:prstClr val="black"/>
                </a:solidFill>
                <a:latin typeface="Cambria" pitchFamily="18" charset="0"/>
                <a:ea typeface="Cambria Math" pitchFamily="18" charset="0"/>
              </a:rPr>
              <a:t>Komunikasi</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Kesehatan</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Kami</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Pura</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Siaga</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Kelurahan</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Palupi</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Selain</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itu</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juga</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ada</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dokter</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praktek</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bidan</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praktek</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bidan</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terlatih</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toko</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obat</a:t>
            </a:r>
            <a:r>
              <a:rPr lang="en-US" sz="1400" dirty="0" smtClean="0">
                <a:solidFill>
                  <a:prstClr val="black"/>
                </a:solidFill>
                <a:latin typeface="Cambria" pitchFamily="18" charset="0"/>
                <a:ea typeface="Cambria Math" pitchFamily="18" charset="0"/>
              </a:rPr>
              <a:t>/</a:t>
            </a:r>
            <a:r>
              <a:rPr lang="en-US" sz="1400" dirty="0" err="1" smtClean="0">
                <a:solidFill>
                  <a:prstClr val="black"/>
                </a:solidFill>
                <a:latin typeface="Cambria" pitchFamily="18" charset="0"/>
                <a:ea typeface="Cambria Math" pitchFamily="18" charset="0"/>
              </a:rPr>
              <a:t>apotik</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dan</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posyandu</a:t>
            </a:r>
            <a:r>
              <a:rPr lang="en-US" sz="1400" dirty="0" smtClean="0">
                <a:solidFill>
                  <a:prstClr val="black"/>
                </a:solidFill>
                <a:latin typeface="Cambria" pitchFamily="18" charset="0"/>
                <a:ea typeface="Cambria Math" pitchFamily="18" charset="0"/>
              </a:rPr>
              <a:t> . </a:t>
            </a:r>
            <a:endParaRPr lang="en-US" sz="1400" dirty="0">
              <a:solidFill>
                <a:prstClr val="black"/>
              </a:solidFill>
              <a:latin typeface="Cambria" pitchFamily="18" charset="0"/>
              <a:ea typeface="Cambria Math" pitchFamily="18" charset="0"/>
            </a:endParaRPr>
          </a:p>
        </p:txBody>
      </p:sp>
    </p:spTree>
    <p:extLst>
      <p:ext uri="{BB962C8B-B14F-4D97-AF65-F5344CB8AC3E}">
        <p14:creationId xmlns:p14="http://schemas.microsoft.com/office/powerpoint/2010/main" xmlns="" val="35870643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909664" y="9144000"/>
            <a:ext cx="518160" cy="833933"/>
          </a:xfrm>
        </p:spPr>
        <p:txBody>
          <a:bodyPr/>
          <a:lstStyle/>
          <a:p>
            <a:fld id="{8DFBCBCA-75C9-4BD8-8C27-33BD4C35F67E}" type="slidenum">
              <a:rPr lang="en-US" smtClean="0"/>
              <a:pPr/>
              <a:t>3</a:t>
            </a:fld>
            <a:endParaRPr lang="en-US" dirty="0"/>
          </a:p>
        </p:txBody>
      </p:sp>
      <p:sp>
        <p:nvSpPr>
          <p:cNvPr id="5" name="Rectangle 4"/>
          <p:cNvSpPr/>
          <p:nvPr/>
        </p:nvSpPr>
        <p:spPr>
          <a:xfrm>
            <a:off x="1219200" y="457200"/>
            <a:ext cx="5715000" cy="7017306"/>
          </a:xfrm>
          <a:prstGeom prst="rect">
            <a:avLst/>
          </a:prstGeom>
        </p:spPr>
        <p:txBody>
          <a:bodyPr wrap="square">
            <a:spAutoFit/>
          </a:bodyPr>
          <a:lstStyle/>
          <a:p>
            <a:pPr indent="457200" algn="just" defTabSz="712788">
              <a:lnSpc>
                <a:spcPct val="150000"/>
              </a:lnSpc>
              <a:tabLst>
                <a:tab pos="534988" algn="l"/>
              </a:tabLst>
            </a:pPr>
            <a:r>
              <a:rPr lang="en-US" sz="2000" dirty="0" err="1" smtClean="0">
                <a:latin typeface="Times New Roman" pitchFamily="18" charset="0"/>
                <a:cs typeface="Times New Roman" pitchFamily="18" charset="0"/>
              </a:rPr>
              <a:t>Adapun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maksud</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dan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tujuan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penyusunan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Profil</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Kelurahan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ini</a:t>
            </a:r>
            <a:r>
              <a:rPr lang="en-US" sz="2000" dirty="0" smtClean="0">
                <a:latin typeface="Times New Roman" pitchFamily="18" charset="0"/>
                <a:cs typeface="Times New Roman" pitchFamily="18" charset="0"/>
              </a:rPr>
              <a:t> agar data yang </a:t>
            </a:r>
            <a:r>
              <a:rPr lang="en-US" sz="2000" dirty="0" err="1" smtClean="0">
                <a:latin typeface="Times New Roman" pitchFamily="18" charset="0"/>
                <a:cs typeface="Times New Roman" pitchFamily="18" charset="0"/>
              </a:rPr>
              <a:t>ada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wilayah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Kelurahan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Palupi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dapat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tersusun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lebih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baik</a:t>
            </a:r>
            <a:r>
              <a:rPr lang="en-US" sz="2000" dirty="0" smtClean="0">
                <a:latin typeface="Times New Roman" pitchFamily="18" charset="0"/>
                <a:cs typeface="Times New Roman" pitchFamily="18" charset="0"/>
              </a:rPr>
              <a:t>, valid </a:t>
            </a:r>
            <a:r>
              <a:rPr lang="en-US" sz="2000" dirty="0" err="1" smtClean="0">
                <a:latin typeface="Times New Roman" pitchFamily="18" charset="0"/>
                <a:cs typeface="Times New Roman" pitchFamily="18" charset="0"/>
              </a:rPr>
              <a:t>dan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mudah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dimengerti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dengan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tujuan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dapat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memberikan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manfaat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terhadap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semua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pihak</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dalam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upaya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mendapatkan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informasi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mengenai</a:t>
            </a:r>
            <a:r>
              <a:rPr lang="en-US" sz="2000" dirty="0" smtClean="0">
                <a:latin typeface="Times New Roman" pitchFamily="18" charset="0"/>
                <a:cs typeface="Times New Roman" pitchFamily="18" charset="0"/>
              </a:rPr>
              <a:t> data </a:t>
            </a:r>
            <a:r>
              <a:rPr lang="en-US" sz="2000" dirty="0" err="1" smtClean="0">
                <a:latin typeface="Times New Roman" pitchFamily="18" charset="0"/>
                <a:cs typeface="Times New Roman" pitchFamily="18" charset="0"/>
              </a:rPr>
              <a:t>Kelurahan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Palupi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Kecamatan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Tatanga</a:t>
            </a:r>
            <a:r>
              <a:rPr lang="en-US" sz="2000" dirty="0" smtClean="0">
                <a:latin typeface="Times New Roman" pitchFamily="18" charset="0"/>
                <a:cs typeface="Times New Roman" pitchFamily="18" charset="0"/>
              </a:rPr>
              <a:t> Kota </a:t>
            </a:r>
            <a:r>
              <a:rPr lang="en-US" sz="2000" dirty="0" err="1" smtClean="0">
                <a:latin typeface="Times New Roman" pitchFamily="18" charset="0"/>
                <a:cs typeface="Times New Roman" pitchFamily="18" charset="0"/>
              </a:rPr>
              <a:t>Palu</a:t>
            </a:r>
            <a:r>
              <a:rPr lang="en-US" sz="2000" dirty="0" smtClean="0">
                <a:latin typeface="Times New Roman" pitchFamily="18" charset="0"/>
                <a:cs typeface="Times New Roman" pitchFamily="18" charset="0"/>
              </a:rPr>
              <a:t>.</a:t>
            </a:r>
          </a:p>
          <a:p>
            <a:pPr indent="457200" algn="just" defTabSz="712788">
              <a:lnSpc>
                <a:spcPct val="150000"/>
              </a:lnSpc>
              <a:tabLst>
                <a:tab pos="534988" algn="l"/>
              </a:tabLst>
            </a:pPr>
            <a:r>
              <a:rPr lang="en-US" sz="2000" dirty="0" smtClean="0">
                <a:latin typeface="Times New Roman" pitchFamily="18" charset="0"/>
                <a:cs typeface="Times New Roman" pitchFamily="18" charset="0"/>
              </a:rPr>
              <a:t>	</a:t>
            </a:r>
            <a:r>
              <a:rPr lang="id-ID" sz="2000" dirty="0" smtClean="0">
                <a:latin typeface="Times New Roman" pitchFamily="18" charset="0"/>
                <a:cs typeface="Times New Roman" pitchFamily="18" charset="0"/>
              </a:rPr>
              <a:t>Demikian Profil ini dibuat dan atas bantuan semua pihak kami ucapkan terima kasih.</a:t>
            </a:r>
          </a:p>
          <a:p>
            <a:pPr algn="just">
              <a:lnSpc>
                <a:spcPct val="150000"/>
              </a:lnSpc>
            </a:pPr>
            <a:r>
              <a:rPr lang="id-ID" sz="2000" dirty="0" smtClean="0">
                <a:latin typeface="Times New Roman" pitchFamily="18" charset="0"/>
                <a:cs typeface="Times New Roman" pitchFamily="18" charset="0"/>
              </a:rPr>
              <a:t>			</a:t>
            </a:r>
          </a:p>
          <a:p>
            <a:pPr marL="2149475" algn="ctr">
              <a:lnSpc>
                <a:spcPct val="150000"/>
              </a:lnSpc>
            </a:pPr>
            <a:r>
              <a:rPr lang="id-ID" sz="2000" dirty="0" smtClean="0">
                <a:latin typeface="Times New Roman" pitchFamily="18" charset="0"/>
                <a:cs typeface="Times New Roman" pitchFamily="18" charset="0"/>
              </a:rPr>
              <a:t>Palu, </a:t>
            </a:r>
            <a:r>
              <a:rPr lang="en-US" sz="2000" dirty="0" smtClean="0">
                <a:latin typeface="Times New Roman" pitchFamily="18" charset="0"/>
                <a:cs typeface="Times New Roman" pitchFamily="18" charset="0"/>
              </a:rPr>
              <a:t>    </a:t>
            </a:r>
            <a:r>
              <a:rPr lang="id-ID" sz="2000" dirty="0" smtClean="0">
                <a:latin typeface="Times New Roman" pitchFamily="18" charset="0"/>
                <a:cs typeface="Times New Roman" pitchFamily="18" charset="0"/>
              </a:rPr>
              <a:t>Desember 202</a:t>
            </a:r>
            <a:r>
              <a:rPr lang="en-US" sz="2000" dirty="0" smtClean="0">
                <a:latin typeface="Times New Roman" pitchFamily="18" charset="0"/>
                <a:cs typeface="Times New Roman" pitchFamily="18" charset="0"/>
              </a:rPr>
              <a:t>3</a:t>
            </a:r>
            <a:endParaRPr lang="id-ID" sz="2000" dirty="0" smtClean="0">
              <a:latin typeface="Times New Roman" pitchFamily="18" charset="0"/>
              <a:cs typeface="Times New Roman" pitchFamily="18" charset="0"/>
            </a:endParaRPr>
          </a:p>
          <a:p>
            <a:pPr marL="2149475" algn="ctr"/>
            <a:r>
              <a:rPr lang="id-ID" sz="2000" b="1" dirty="0" smtClean="0">
                <a:latin typeface="Times New Roman" pitchFamily="18" charset="0"/>
                <a:cs typeface="Times New Roman" pitchFamily="18" charset="0"/>
              </a:rPr>
              <a:t>LURAH PALUPI</a:t>
            </a:r>
          </a:p>
          <a:p>
            <a:pPr marL="2149475" algn="ctr"/>
            <a:endParaRPr lang="id-ID" sz="2000" dirty="0" smtClean="0">
              <a:latin typeface="Times New Roman" pitchFamily="18" charset="0"/>
              <a:cs typeface="Times New Roman" pitchFamily="18" charset="0"/>
            </a:endParaRPr>
          </a:p>
          <a:p>
            <a:pPr marL="2149475" algn="ctr"/>
            <a:endParaRPr lang="en-US" sz="2000" dirty="0" smtClean="0">
              <a:latin typeface="Times New Roman" pitchFamily="18" charset="0"/>
              <a:cs typeface="Times New Roman" pitchFamily="18" charset="0"/>
            </a:endParaRPr>
          </a:p>
          <a:p>
            <a:pPr marL="2149475" algn="ctr"/>
            <a:endParaRPr lang="id-ID" sz="2000" dirty="0" smtClean="0">
              <a:latin typeface="Times New Roman" pitchFamily="18" charset="0"/>
              <a:cs typeface="Times New Roman" pitchFamily="18" charset="0"/>
            </a:endParaRPr>
          </a:p>
          <a:p>
            <a:pPr marL="2149475" algn="ctr"/>
            <a:r>
              <a:rPr lang="en-US" sz="2000" b="1" u="sng" dirty="0" smtClean="0">
                <a:latin typeface="Times New Roman" pitchFamily="18" charset="0"/>
                <a:cs typeface="Times New Roman" pitchFamily="18" charset="0"/>
              </a:rPr>
              <a:t>SRY RAHAYU, SH., MH</a:t>
            </a:r>
            <a:endParaRPr lang="id-ID" sz="2000" b="1" u="sng" dirty="0" smtClean="0">
              <a:latin typeface="Times New Roman" pitchFamily="18" charset="0"/>
              <a:cs typeface="Times New Roman" pitchFamily="18" charset="0"/>
            </a:endParaRPr>
          </a:p>
          <a:p>
            <a:pPr marL="2149475" algn="ctr"/>
            <a:r>
              <a:rPr lang="id-ID" sz="2000" dirty="0" smtClean="0">
                <a:latin typeface="Times New Roman" pitchFamily="18" charset="0"/>
                <a:cs typeface="Times New Roman" pitchFamily="18" charset="0"/>
              </a:rPr>
              <a:t>NIP.</a:t>
            </a:r>
            <a:r>
              <a:rPr lang="en-US" sz="2000" dirty="0" smtClean="0">
                <a:latin typeface="Times New Roman" pitchFamily="18" charset="0"/>
                <a:cs typeface="Times New Roman" pitchFamily="18" charset="0"/>
              </a:rPr>
              <a:t> 19790211 200604 2 021 </a:t>
            </a:r>
            <a:endParaRPr lang="id-ID" sz="2000" dirty="0">
              <a:latin typeface="Times New Roman" pitchFamily="18" charset="0"/>
              <a:cs typeface="Times New Roman" pitchFamily="18" charset="0"/>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58000" y="6629400"/>
            <a:ext cx="862013" cy="29448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295400" y="5932945"/>
            <a:ext cx="5334000" cy="315455"/>
          </a:xfrm>
          <a:prstGeom prst="rect">
            <a:avLst/>
          </a:prstGeom>
          <a:noFill/>
          <a:ln>
            <a:solidFill>
              <a:schemeClr val="bg1"/>
            </a:solidFill>
          </a:ln>
          <a:effectLst>
            <a:glow rad="228600">
              <a:schemeClr val="accent2">
                <a:satMod val="175000"/>
                <a:alpha val="40000"/>
              </a:schemeClr>
            </a:glow>
            <a:softEdge rad="317500"/>
          </a:effectLst>
        </p:spPr>
        <p:style>
          <a:lnRef idx="1">
            <a:schemeClr val="accent3"/>
          </a:lnRef>
          <a:fillRef idx="2">
            <a:schemeClr val="accent3"/>
          </a:fillRef>
          <a:effectRef idx="1">
            <a:schemeClr val="accent3"/>
          </a:effectRef>
          <a:fontRef idx="minor">
            <a:schemeClr val="dk1"/>
          </a:fontRef>
        </p:style>
        <p:txBody>
          <a:bodyPr wrap="square" lIns="92682" tIns="46340" rIns="92682" bIns="46340" rtlCol="0">
            <a:spAutoFit/>
          </a:bodyPr>
          <a:lstStyle/>
          <a:p>
            <a:pPr algn="ctr"/>
            <a:r>
              <a:rPr lang="en-US" sz="1400" b="1" dirty="0" err="1">
                <a:solidFill>
                  <a:prstClr val="black"/>
                </a:solidFill>
                <a:effectLst>
                  <a:glow rad="101600">
                    <a:srgbClr val="FE8637">
                      <a:satMod val="175000"/>
                      <a:alpha val="40000"/>
                    </a:srgbClr>
                  </a:glow>
                  <a:outerShdw blurRad="38100" dist="38100" dir="2700000" algn="tl">
                    <a:srgbClr val="000000">
                      <a:alpha val="43137"/>
                    </a:srgbClr>
                  </a:outerShdw>
                </a:effectLst>
                <a:latin typeface="Tahoma" pitchFamily="34" charset="0"/>
                <a:ea typeface="Tahoma" pitchFamily="34" charset="0"/>
                <a:cs typeface="Tahoma" pitchFamily="34" charset="0"/>
              </a:rPr>
              <a:t>Pelayanan</a:t>
            </a:r>
            <a:r>
              <a:rPr lang="en-US" sz="1400" b="1" dirty="0">
                <a:solidFill>
                  <a:prstClr val="black"/>
                </a:solidFill>
                <a:effectLst>
                  <a:glow rad="101600">
                    <a:srgbClr val="FE8637">
                      <a:satMod val="175000"/>
                      <a:alpha val="40000"/>
                    </a:srgbClr>
                  </a:glow>
                  <a:outerShdw blurRad="38100" dist="38100" dir="2700000" algn="tl">
                    <a:srgbClr val="000000">
                      <a:alpha val="43137"/>
                    </a:srgbClr>
                  </a:outerShdw>
                </a:effectLst>
                <a:latin typeface="Tahoma" pitchFamily="34" charset="0"/>
                <a:ea typeface="Tahoma" pitchFamily="34" charset="0"/>
                <a:cs typeface="Tahoma" pitchFamily="34" charset="0"/>
              </a:rPr>
              <a:t> </a:t>
            </a:r>
            <a:r>
              <a:rPr lang="en-US" sz="1400" b="1" dirty="0" smtClean="0">
                <a:solidFill>
                  <a:prstClr val="black"/>
                </a:solidFill>
                <a:effectLst>
                  <a:glow rad="101600">
                    <a:srgbClr val="FE8637">
                      <a:satMod val="175000"/>
                      <a:alpha val="40000"/>
                    </a:srgbClr>
                  </a:glow>
                  <a:outerShdw blurRad="38100" dist="38100" dir="2700000" algn="tl">
                    <a:srgbClr val="000000">
                      <a:alpha val="43137"/>
                    </a:srgbClr>
                  </a:outerShdw>
                </a:effectLst>
                <a:latin typeface="Tahoma" pitchFamily="34" charset="0"/>
                <a:ea typeface="Tahoma" pitchFamily="34" charset="0"/>
                <a:cs typeface="Tahoma" pitchFamily="34" charset="0"/>
              </a:rPr>
              <a:t>Pos </a:t>
            </a:r>
            <a:r>
              <a:rPr lang="en-US" sz="1400" b="1" dirty="0" err="1">
                <a:solidFill>
                  <a:prstClr val="black"/>
                </a:solidFill>
                <a:effectLst>
                  <a:glow rad="101600">
                    <a:srgbClr val="FE8637">
                      <a:satMod val="175000"/>
                      <a:alpha val="40000"/>
                    </a:srgbClr>
                  </a:glow>
                  <a:outerShdw blurRad="38100" dist="38100" dir="2700000" algn="tl">
                    <a:srgbClr val="000000">
                      <a:alpha val="43137"/>
                    </a:srgbClr>
                  </a:outerShdw>
                </a:effectLst>
                <a:latin typeface="Tahoma" pitchFamily="34" charset="0"/>
                <a:ea typeface="Tahoma" pitchFamily="34" charset="0"/>
                <a:cs typeface="Tahoma" pitchFamily="34" charset="0"/>
              </a:rPr>
              <a:t>Kesehatan</a:t>
            </a:r>
            <a:r>
              <a:rPr lang="en-US" sz="1400" b="1" dirty="0">
                <a:solidFill>
                  <a:prstClr val="black"/>
                </a:solidFill>
                <a:effectLst>
                  <a:glow rad="101600">
                    <a:srgbClr val="FE8637">
                      <a:satMod val="175000"/>
                      <a:alpha val="40000"/>
                    </a:srgbClr>
                  </a:glow>
                  <a:outerShdw blurRad="38100" dist="38100" dir="2700000" algn="tl">
                    <a:srgbClr val="000000">
                      <a:alpha val="43137"/>
                    </a:srgbClr>
                  </a:outerShdw>
                </a:effectLst>
                <a:latin typeface="Tahoma" pitchFamily="34" charset="0"/>
                <a:ea typeface="Tahoma" pitchFamily="34" charset="0"/>
                <a:cs typeface="Tahoma" pitchFamily="34" charset="0"/>
              </a:rPr>
              <a:t> </a:t>
            </a:r>
            <a:r>
              <a:rPr lang="en-US" sz="1400" b="1" dirty="0" err="1">
                <a:solidFill>
                  <a:prstClr val="black"/>
                </a:solidFill>
                <a:effectLst>
                  <a:glow rad="101600">
                    <a:srgbClr val="FE8637">
                      <a:satMod val="175000"/>
                      <a:alpha val="40000"/>
                    </a:srgbClr>
                  </a:glow>
                  <a:outerShdw blurRad="38100" dist="38100" dir="2700000" algn="tl">
                    <a:srgbClr val="000000">
                      <a:alpha val="43137"/>
                    </a:srgbClr>
                  </a:outerShdw>
                </a:effectLst>
                <a:latin typeface="Tahoma" pitchFamily="34" charset="0"/>
                <a:ea typeface="Tahoma" pitchFamily="34" charset="0"/>
                <a:cs typeface="Tahoma" pitchFamily="34" charset="0"/>
              </a:rPr>
              <a:t>Desa</a:t>
            </a:r>
            <a:r>
              <a:rPr lang="en-US" sz="1400" b="1" dirty="0">
                <a:solidFill>
                  <a:prstClr val="black"/>
                </a:solidFill>
                <a:effectLst>
                  <a:glow rad="101600">
                    <a:srgbClr val="FE8637">
                      <a:satMod val="175000"/>
                      <a:alpha val="40000"/>
                    </a:srgbClr>
                  </a:glow>
                  <a:outerShdw blurRad="38100" dist="38100" dir="2700000" algn="tl">
                    <a:srgbClr val="000000">
                      <a:alpha val="43137"/>
                    </a:srgbClr>
                  </a:outerShdw>
                </a:effectLst>
                <a:latin typeface="Tahoma" pitchFamily="34" charset="0"/>
                <a:ea typeface="Tahoma" pitchFamily="34" charset="0"/>
                <a:cs typeface="Tahoma" pitchFamily="34" charset="0"/>
              </a:rPr>
              <a:t> (POSKESDES)</a:t>
            </a:r>
          </a:p>
        </p:txBody>
      </p:sp>
      <p:sp>
        <p:nvSpPr>
          <p:cNvPr id="11" name="TextBox 10"/>
          <p:cNvSpPr txBox="1"/>
          <p:nvPr/>
        </p:nvSpPr>
        <p:spPr>
          <a:xfrm>
            <a:off x="1371601" y="152400"/>
            <a:ext cx="5468011" cy="315455"/>
          </a:xfrm>
          <a:prstGeom prst="rect">
            <a:avLst/>
          </a:prstGeom>
          <a:noFill/>
          <a:ln>
            <a:solidFill>
              <a:schemeClr val="bg1"/>
            </a:solidFill>
          </a:ln>
          <a:effectLst>
            <a:glow rad="228600">
              <a:schemeClr val="accent2">
                <a:satMod val="175000"/>
                <a:alpha val="40000"/>
              </a:schemeClr>
            </a:glow>
            <a:softEdge rad="317500"/>
          </a:effectLst>
        </p:spPr>
        <p:style>
          <a:lnRef idx="1">
            <a:schemeClr val="accent3"/>
          </a:lnRef>
          <a:fillRef idx="2">
            <a:schemeClr val="accent3"/>
          </a:fillRef>
          <a:effectRef idx="1">
            <a:schemeClr val="accent3"/>
          </a:effectRef>
          <a:fontRef idx="minor">
            <a:schemeClr val="dk1"/>
          </a:fontRef>
        </p:style>
        <p:txBody>
          <a:bodyPr wrap="square" lIns="92682" tIns="46340" rIns="92682" bIns="46340" rtlCol="0">
            <a:spAutoFit/>
          </a:bodyPr>
          <a:lstStyle/>
          <a:p>
            <a:pPr algn="ctr"/>
            <a:r>
              <a:rPr lang="en-US" sz="1400" b="1" dirty="0" err="1">
                <a:solidFill>
                  <a:prstClr val="black"/>
                </a:solidFill>
                <a:effectLst>
                  <a:glow rad="101600">
                    <a:srgbClr val="FE8637">
                      <a:satMod val="175000"/>
                      <a:alpha val="40000"/>
                    </a:srgbClr>
                  </a:glow>
                  <a:outerShdw blurRad="38100" dist="38100" dir="2700000" algn="tl">
                    <a:srgbClr val="000000">
                      <a:alpha val="43137"/>
                    </a:srgbClr>
                  </a:outerShdw>
                </a:effectLst>
                <a:latin typeface="Tahoma" pitchFamily="34" charset="0"/>
                <a:ea typeface="Tahoma" pitchFamily="34" charset="0"/>
                <a:cs typeface="Tahoma" pitchFamily="34" charset="0"/>
              </a:rPr>
              <a:t>Puskesmas</a:t>
            </a:r>
            <a:r>
              <a:rPr lang="en-US" sz="1400" b="1" dirty="0">
                <a:solidFill>
                  <a:prstClr val="black"/>
                </a:solidFill>
                <a:effectLst>
                  <a:glow rad="101600">
                    <a:srgbClr val="FE8637">
                      <a:satMod val="175000"/>
                      <a:alpha val="40000"/>
                    </a:srgbClr>
                  </a:glow>
                  <a:outerShdw blurRad="38100" dist="38100" dir="2700000" algn="tl">
                    <a:srgbClr val="000000">
                      <a:alpha val="43137"/>
                    </a:srgbClr>
                  </a:outerShdw>
                </a:effectLst>
                <a:latin typeface="Tahoma" pitchFamily="34" charset="0"/>
                <a:ea typeface="Tahoma" pitchFamily="34" charset="0"/>
                <a:cs typeface="Tahoma" pitchFamily="34" charset="0"/>
              </a:rPr>
              <a:t>  </a:t>
            </a:r>
            <a:r>
              <a:rPr lang="en-US" sz="1400" b="1" dirty="0" err="1">
                <a:solidFill>
                  <a:prstClr val="black"/>
                </a:solidFill>
                <a:effectLst>
                  <a:glow rad="101600">
                    <a:srgbClr val="FE8637">
                      <a:satMod val="175000"/>
                      <a:alpha val="40000"/>
                    </a:srgbClr>
                  </a:glow>
                  <a:outerShdw blurRad="38100" dist="38100" dir="2700000" algn="tl">
                    <a:srgbClr val="000000">
                      <a:alpha val="43137"/>
                    </a:srgbClr>
                  </a:outerShdw>
                </a:effectLst>
                <a:latin typeface="Tahoma" pitchFamily="34" charset="0"/>
                <a:ea typeface="Tahoma" pitchFamily="34" charset="0"/>
                <a:cs typeface="Tahoma" pitchFamily="34" charset="0"/>
              </a:rPr>
              <a:t>Pembantu</a:t>
            </a:r>
            <a:r>
              <a:rPr lang="en-US" sz="1400" b="1" dirty="0">
                <a:solidFill>
                  <a:prstClr val="black"/>
                </a:solidFill>
                <a:effectLst>
                  <a:glow rad="101600">
                    <a:srgbClr val="FE8637">
                      <a:satMod val="175000"/>
                      <a:alpha val="40000"/>
                    </a:srgbClr>
                  </a:glow>
                  <a:outerShdw blurRad="38100" dist="38100" dir="2700000" algn="tl">
                    <a:srgbClr val="000000">
                      <a:alpha val="43137"/>
                    </a:srgbClr>
                  </a:outerShdw>
                </a:effectLst>
                <a:latin typeface="Tahoma" pitchFamily="34" charset="0"/>
                <a:ea typeface="Tahoma" pitchFamily="34" charset="0"/>
                <a:cs typeface="Tahoma" pitchFamily="34" charset="0"/>
              </a:rPr>
              <a:t>  </a:t>
            </a:r>
            <a:r>
              <a:rPr lang="en-US" sz="1400" b="1" dirty="0" err="1">
                <a:solidFill>
                  <a:prstClr val="black"/>
                </a:solidFill>
                <a:effectLst>
                  <a:glow rad="101600">
                    <a:srgbClr val="FE8637">
                      <a:satMod val="175000"/>
                      <a:alpha val="40000"/>
                    </a:srgbClr>
                  </a:glow>
                  <a:outerShdw blurRad="38100" dist="38100" dir="2700000" algn="tl">
                    <a:srgbClr val="000000">
                      <a:alpha val="43137"/>
                    </a:srgbClr>
                  </a:outerShdw>
                </a:effectLst>
                <a:latin typeface="Tahoma" pitchFamily="34" charset="0"/>
                <a:ea typeface="Tahoma" pitchFamily="34" charset="0"/>
                <a:cs typeface="Tahoma" pitchFamily="34" charset="0"/>
              </a:rPr>
              <a:t>Kelurahan</a:t>
            </a:r>
            <a:r>
              <a:rPr lang="en-US" sz="1400" b="1" dirty="0">
                <a:solidFill>
                  <a:prstClr val="black"/>
                </a:solidFill>
                <a:effectLst>
                  <a:glow rad="101600">
                    <a:srgbClr val="FE8637">
                      <a:satMod val="175000"/>
                      <a:alpha val="40000"/>
                    </a:srgbClr>
                  </a:glow>
                  <a:outerShdw blurRad="38100" dist="38100" dir="2700000" algn="tl">
                    <a:srgbClr val="000000">
                      <a:alpha val="43137"/>
                    </a:srgbClr>
                  </a:outerShdw>
                </a:effectLst>
                <a:latin typeface="Tahoma" pitchFamily="34" charset="0"/>
                <a:ea typeface="Tahoma" pitchFamily="34" charset="0"/>
                <a:cs typeface="Tahoma" pitchFamily="34" charset="0"/>
              </a:rPr>
              <a:t>  </a:t>
            </a:r>
            <a:r>
              <a:rPr lang="en-US" sz="1400" b="1" dirty="0" err="1">
                <a:solidFill>
                  <a:prstClr val="black"/>
                </a:solidFill>
                <a:effectLst>
                  <a:glow rad="101600">
                    <a:srgbClr val="FE8637">
                      <a:satMod val="175000"/>
                      <a:alpha val="40000"/>
                    </a:srgbClr>
                  </a:glow>
                  <a:outerShdw blurRad="38100" dist="38100" dir="2700000" algn="tl">
                    <a:srgbClr val="000000">
                      <a:alpha val="43137"/>
                    </a:srgbClr>
                  </a:outerShdw>
                </a:effectLst>
                <a:latin typeface="Tahoma" pitchFamily="34" charset="0"/>
                <a:ea typeface="Tahoma" pitchFamily="34" charset="0"/>
                <a:cs typeface="Tahoma" pitchFamily="34" charset="0"/>
              </a:rPr>
              <a:t>Palupi</a:t>
            </a:r>
            <a:endParaRPr lang="en-US" sz="1400" b="1" dirty="0">
              <a:solidFill>
                <a:prstClr val="black"/>
              </a:solidFill>
              <a:effectLst>
                <a:glow rad="101600">
                  <a:srgbClr val="FE8637">
                    <a:satMod val="175000"/>
                    <a:alpha val="40000"/>
                  </a:srgbClr>
                </a:glow>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12"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a:solidFill>
                  <a:prstClr val="white"/>
                </a:solidFill>
                <a:latin typeface="Papyrus" pitchFamily="66" charset="0"/>
                <a:ea typeface="BatangChe" pitchFamily="49" charset="-127"/>
              </a:rPr>
              <a:pPr/>
              <a:t>30</a:t>
            </a:fld>
            <a:endParaRPr lang="en-US" sz="2200" dirty="0">
              <a:solidFill>
                <a:prstClr val="white"/>
              </a:solidFill>
              <a:latin typeface="Papyrus" pitchFamily="66" charset="0"/>
              <a:ea typeface="BatangChe" pitchFamily="49" charset="-127"/>
            </a:endParaRPr>
          </a:p>
        </p:txBody>
      </p:sp>
      <p:sp>
        <p:nvSpPr>
          <p:cNvPr id="14" name="Footer Placeholder 2"/>
          <p:cNvSpPr txBox="1">
            <a:spLocks/>
          </p:cNvSpPr>
          <p:nvPr/>
        </p:nvSpPr>
        <p:spPr>
          <a:xfrm rot="16200000">
            <a:off x="5626752" y="7760352"/>
            <a:ext cx="2945340" cy="583956"/>
          </a:xfrm>
          <a:prstGeom prst="rect">
            <a:avLst/>
          </a:prstGeom>
        </p:spPr>
        <p:txBody>
          <a:bodyPr vert="horz" anchor="ctr" anchorCtr="0"/>
          <a:lstStyle/>
          <a:p>
            <a:pPr algn="ctr">
              <a:defRPr/>
            </a:pPr>
            <a:r>
              <a:rPr lang="en-US" sz="3500" dirty="0" err="1" smtClean="0">
                <a:solidFill>
                  <a:srgbClr val="FE8637">
                    <a:lumMod val="75000"/>
                  </a:srgbClr>
                </a:solidFill>
                <a:latin typeface="Agency FB" pitchFamily="34" charset="0"/>
              </a:rPr>
              <a:t>Profil</a:t>
            </a:r>
            <a:r>
              <a:rPr lang="en-US" sz="3100" dirty="0" smtClean="0">
                <a:solidFill>
                  <a:srgbClr val="FE8637">
                    <a:lumMod val="75000"/>
                  </a:srgbClr>
                </a:solidFill>
                <a:latin typeface="Agency FB" pitchFamily="34" charset="0"/>
              </a:rPr>
              <a:t> </a:t>
            </a:r>
            <a:r>
              <a:rPr lang="en-US" sz="12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Kelurahan</a:t>
            </a:r>
            <a:r>
              <a:rPr lang="en-US" sz="15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Palupi</a:t>
            </a:r>
            <a:endParaRPr lang="en-US" sz="1500" dirty="0">
              <a:solidFill>
                <a:srgbClr val="FE8637">
                  <a:lumMod val="75000"/>
                </a:srgbClr>
              </a:solidFill>
              <a:latin typeface="Agency FB" pitchFamily="34" charset="0"/>
            </a:endParaRPr>
          </a:p>
        </p:txBody>
      </p:sp>
      <p:pic>
        <p:nvPicPr>
          <p:cNvPr id="15" name="Picture 14"/>
          <p:cNvPicPr/>
          <p:nvPr/>
        </p:nvPicPr>
        <p:blipFill>
          <a:blip r:embed="rId3" cstate="print"/>
          <a:srcRect/>
          <a:stretch>
            <a:fillRect/>
          </a:stretch>
        </p:blipFill>
        <p:spPr bwMode="auto">
          <a:xfrm>
            <a:off x="914400" y="6553200"/>
            <a:ext cx="5715000" cy="3657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 name="Picture 1"/>
          <p:cNvPicPr>
            <a:picLocks noChangeAspect="1"/>
          </p:cNvPicPr>
          <p:nvPr/>
        </p:nvPicPr>
        <p:blipFill>
          <a:blip r:embed="rId4"/>
          <a:stretch>
            <a:fillRect/>
          </a:stretch>
        </p:blipFill>
        <p:spPr>
          <a:xfrm>
            <a:off x="838199" y="685800"/>
            <a:ext cx="5969243" cy="4476932"/>
          </a:xfrm>
          <a:prstGeom prst="rect">
            <a:avLst/>
          </a:prstGeom>
        </p:spPr>
      </p:pic>
    </p:spTree>
    <p:extLst>
      <p:ext uri="{BB962C8B-B14F-4D97-AF65-F5344CB8AC3E}">
        <p14:creationId xmlns:p14="http://schemas.microsoft.com/office/powerpoint/2010/main" xmlns="" val="12618709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90600" y="741594"/>
            <a:ext cx="5569916" cy="553806"/>
          </a:xfrm>
          <a:prstGeom prst="rect">
            <a:avLst/>
          </a:prstGeom>
          <a:noFill/>
        </p:spPr>
        <p:txBody>
          <a:bodyPr wrap="square" lIns="95064" tIns="47532" rIns="95064" bIns="47532" rtlCol="0">
            <a:spAutoFit/>
          </a:bodyPr>
          <a:lstStyle/>
          <a:p>
            <a:pPr algn="ctr"/>
            <a:r>
              <a:rPr lang="en-US" sz="2900" b="1" dirty="0">
                <a:latin typeface="Arial Rounded MT Bold" pitchFamily="34" charset="0"/>
              </a:rPr>
              <a:t>4</a:t>
            </a:r>
            <a:r>
              <a:rPr lang="en-US" sz="2900" b="1" dirty="0" smtClean="0">
                <a:latin typeface="Arial Rounded MT Bold" pitchFamily="34" charset="0"/>
              </a:rPr>
              <a:t>. </a:t>
            </a:r>
            <a:r>
              <a:rPr lang="en-US" sz="2900" b="1" dirty="0">
                <a:latin typeface="Arial Rounded MT Bold" pitchFamily="34" charset="0"/>
              </a:rPr>
              <a:t>PENDIDIKAN DAN BUDAYA</a:t>
            </a:r>
          </a:p>
        </p:txBody>
      </p:sp>
      <p:sp>
        <p:nvSpPr>
          <p:cNvPr id="7"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31</a:t>
            </a:fld>
            <a:endParaRPr lang="en-US" sz="2200" b="1" dirty="0">
              <a:solidFill>
                <a:schemeClr val="bg1"/>
              </a:solidFill>
              <a:latin typeface="Papyrus" pitchFamily="66" charset="0"/>
              <a:ea typeface="BatangChe" pitchFamily="49" charset="-127"/>
            </a:endParaRPr>
          </a:p>
        </p:txBody>
      </p:sp>
      <p:sp>
        <p:nvSpPr>
          <p:cNvPr id="10" name="Footer Placeholder 2"/>
          <p:cNvSpPr txBox="1">
            <a:spLocks/>
          </p:cNvSpPr>
          <p:nvPr/>
        </p:nvSpPr>
        <p:spPr>
          <a:xfrm rot="16200000">
            <a:off x="5702952" y="78365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12" name="Subtitle 2"/>
          <p:cNvSpPr txBox="1">
            <a:spLocks/>
          </p:cNvSpPr>
          <p:nvPr/>
        </p:nvSpPr>
        <p:spPr>
          <a:xfrm>
            <a:off x="990599" y="1447800"/>
            <a:ext cx="5562601" cy="8001002"/>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rmAutofit fontScale="92500" lnSpcReduction="10000"/>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marL="0" indent="0" algn="just">
              <a:lnSpc>
                <a:spcPct val="150000"/>
              </a:lnSpc>
              <a:buNone/>
            </a:pPr>
            <a:r>
              <a:rPr lang="en-US" sz="2200" b="1" dirty="0">
                <a:solidFill>
                  <a:schemeClr val="tx1"/>
                </a:solidFill>
                <a:latin typeface="Cambria" pitchFamily="18" charset="0"/>
              </a:rPr>
              <a:t>1.  </a:t>
            </a:r>
            <a:r>
              <a:rPr lang="en-US" sz="2200" b="1" dirty="0" err="1">
                <a:solidFill>
                  <a:schemeClr val="tx1"/>
                </a:solidFill>
                <a:latin typeface="Cambria" pitchFamily="18" charset="0"/>
              </a:rPr>
              <a:t>Lembaga</a:t>
            </a:r>
            <a:r>
              <a:rPr lang="en-US" sz="2200" b="1" dirty="0">
                <a:solidFill>
                  <a:schemeClr val="tx1"/>
                </a:solidFill>
                <a:latin typeface="Cambria" pitchFamily="18" charset="0"/>
              </a:rPr>
              <a:t> </a:t>
            </a:r>
            <a:r>
              <a:rPr lang="en-US" sz="2200" b="1" dirty="0" err="1">
                <a:solidFill>
                  <a:schemeClr val="tx1"/>
                </a:solidFill>
                <a:latin typeface="Cambria" pitchFamily="18" charset="0"/>
              </a:rPr>
              <a:t>Pendidikan</a:t>
            </a:r>
            <a:r>
              <a:rPr lang="en-US" sz="2200" b="1" dirty="0">
                <a:solidFill>
                  <a:schemeClr val="tx1"/>
                </a:solidFill>
                <a:latin typeface="Cambria" pitchFamily="18" charset="0"/>
              </a:rPr>
              <a:t> </a:t>
            </a:r>
          </a:p>
          <a:p>
            <a:pPr marL="0" indent="0" algn="just">
              <a:lnSpc>
                <a:spcPct val="150000"/>
              </a:lnSpc>
              <a:buNone/>
            </a:pPr>
            <a:r>
              <a:rPr lang="en-US" sz="1700" dirty="0">
                <a:solidFill>
                  <a:schemeClr val="tx1"/>
                </a:solidFill>
                <a:latin typeface="Cambria" pitchFamily="18" charset="0"/>
              </a:rPr>
              <a:t>	</a:t>
            </a:r>
            <a:r>
              <a:rPr lang="en-US" sz="1700" dirty="0" err="1">
                <a:solidFill>
                  <a:schemeClr val="tx1"/>
                </a:solidFill>
                <a:latin typeface="Cambria" pitchFamily="18" charset="0"/>
              </a:rPr>
              <a:t>Lembaga</a:t>
            </a:r>
            <a:r>
              <a:rPr lang="en-US" sz="1700" dirty="0">
                <a:solidFill>
                  <a:schemeClr val="tx1"/>
                </a:solidFill>
                <a:latin typeface="Cambria" pitchFamily="18" charset="0"/>
              </a:rPr>
              <a:t> </a:t>
            </a:r>
            <a:r>
              <a:rPr lang="en-US" sz="1700" dirty="0" err="1">
                <a:solidFill>
                  <a:schemeClr val="tx1"/>
                </a:solidFill>
                <a:latin typeface="Cambria" pitchFamily="18" charset="0"/>
              </a:rPr>
              <a:t>Pendidikan</a:t>
            </a:r>
            <a:r>
              <a:rPr lang="en-US" sz="1700" dirty="0">
                <a:solidFill>
                  <a:schemeClr val="tx1"/>
                </a:solidFill>
                <a:latin typeface="Cambria" pitchFamily="18" charset="0"/>
              </a:rPr>
              <a:t> yang </a:t>
            </a:r>
            <a:r>
              <a:rPr lang="en-US" sz="1700" dirty="0" err="1">
                <a:solidFill>
                  <a:schemeClr val="tx1"/>
                </a:solidFill>
                <a:latin typeface="Cambria" pitchFamily="18" charset="0"/>
              </a:rPr>
              <a:t>tersedia</a:t>
            </a:r>
            <a:r>
              <a:rPr lang="en-US" sz="1700" dirty="0">
                <a:solidFill>
                  <a:schemeClr val="tx1"/>
                </a:solidFill>
                <a:latin typeface="Cambria" pitchFamily="18" charset="0"/>
              </a:rPr>
              <a:t> di </a:t>
            </a:r>
            <a:r>
              <a:rPr lang="en-US" sz="1700" dirty="0" err="1">
                <a:solidFill>
                  <a:schemeClr val="tx1"/>
                </a:solidFill>
                <a:latin typeface="Cambria" pitchFamily="18" charset="0"/>
              </a:rPr>
              <a:t>Kelurahan</a:t>
            </a:r>
            <a:r>
              <a:rPr lang="en-US" sz="1700" dirty="0">
                <a:solidFill>
                  <a:schemeClr val="tx1"/>
                </a:solidFill>
                <a:latin typeface="Cambria" pitchFamily="18" charset="0"/>
              </a:rPr>
              <a:t> </a:t>
            </a:r>
            <a:r>
              <a:rPr lang="en-US" sz="1700" dirty="0" err="1">
                <a:solidFill>
                  <a:schemeClr val="tx1"/>
                </a:solidFill>
                <a:latin typeface="Cambria" pitchFamily="18" charset="0"/>
              </a:rPr>
              <a:t>P</a:t>
            </a:r>
            <a:r>
              <a:rPr lang="en-US" sz="1700" dirty="0" err="1" smtClean="0">
                <a:solidFill>
                  <a:schemeClr val="tx1"/>
                </a:solidFill>
                <a:latin typeface="Cambria" pitchFamily="18" charset="0"/>
              </a:rPr>
              <a:t>alupi</a:t>
            </a:r>
            <a:r>
              <a:rPr lang="en-US" sz="1700" dirty="0" smtClean="0">
                <a:solidFill>
                  <a:schemeClr val="tx1"/>
                </a:solidFill>
                <a:latin typeface="Cambria" pitchFamily="18" charset="0"/>
              </a:rPr>
              <a:t> </a:t>
            </a:r>
            <a:r>
              <a:rPr lang="en-US" sz="1700" dirty="0" err="1" smtClean="0">
                <a:solidFill>
                  <a:schemeClr val="tx1"/>
                </a:solidFill>
                <a:latin typeface="Cambria" pitchFamily="18" charset="0"/>
              </a:rPr>
              <a:t>saat</a:t>
            </a:r>
            <a:r>
              <a:rPr lang="en-US" sz="1700" dirty="0" smtClean="0">
                <a:solidFill>
                  <a:schemeClr val="tx1"/>
                </a:solidFill>
                <a:latin typeface="Cambria" pitchFamily="18" charset="0"/>
              </a:rPr>
              <a:t> </a:t>
            </a:r>
            <a:r>
              <a:rPr lang="en-US" sz="1700" dirty="0" err="1">
                <a:solidFill>
                  <a:schemeClr val="tx1"/>
                </a:solidFill>
                <a:latin typeface="Cambria" pitchFamily="18" charset="0"/>
              </a:rPr>
              <a:t>ini</a:t>
            </a:r>
            <a:r>
              <a:rPr lang="en-US" sz="1700" dirty="0">
                <a:solidFill>
                  <a:schemeClr val="tx1"/>
                </a:solidFill>
                <a:latin typeface="Cambria" pitchFamily="18" charset="0"/>
              </a:rPr>
              <a:t> </a:t>
            </a:r>
            <a:r>
              <a:rPr lang="en-US" sz="1700" dirty="0" err="1">
                <a:solidFill>
                  <a:schemeClr val="tx1"/>
                </a:solidFill>
                <a:latin typeface="Cambria" pitchFamily="18" charset="0"/>
              </a:rPr>
              <a:t>adalah</a:t>
            </a:r>
            <a:r>
              <a:rPr lang="en-US" sz="1700" dirty="0">
                <a:solidFill>
                  <a:schemeClr val="tx1"/>
                </a:solidFill>
                <a:latin typeface="Cambria" pitchFamily="18" charset="0"/>
              </a:rPr>
              <a:t> </a:t>
            </a:r>
            <a:r>
              <a:rPr lang="en-US" sz="1700" dirty="0" err="1">
                <a:solidFill>
                  <a:schemeClr val="tx1"/>
                </a:solidFill>
                <a:latin typeface="Cambria" pitchFamily="18" charset="0"/>
              </a:rPr>
              <a:t>lembaga</a:t>
            </a:r>
            <a:r>
              <a:rPr lang="en-US" sz="1700" dirty="0">
                <a:solidFill>
                  <a:schemeClr val="tx1"/>
                </a:solidFill>
                <a:latin typeface="Cambria" pitchFamily="18" charset="0"/>
              </a:rPr>
              <a:t> </a:t>
            </a:r>
            <a:r>
              <a:rPr lang="en-US" sz="1700" dirty="0" err="1">
                <a:solidFill>
                  <a:schemeClr val="tx1"/>
                </a:solidFill>
                <a:latin typeface="Cambria" pitchFamily="18" charset="0"/>
              </a:rPr>
              <a:t>P</a:t>
            </a:r>
            <a:r>
              <a:rPr lang="en-US" sz="1700" dirty="0" err="1" smtClean="0">
                <a:solidFill>
                  <a:schemeClr val="tx1"/>
                </a:solidFill>
                <a:latin typeface="Cambria" pitchFamily="18" charset="0"/>
              </a:rPr>
              <a:t>endidikan</a:t>
            </a:r>
            <a:r>
              <a:rPr lang="en-US" sz="1700" dirty="0" smtClean="0">
                <a:solidFill>
                  <a:schemeClr val="tx1"/>
                </a:solidFill>
                <a:latin typeface="Cambria" pitchFamily="18" charset="0"/>
              </a:rPr>
              <a:t> </a:t>
            </a:r>
            <a:r>
              <a:rPr lang="en-US" sz="1700" dirty="0">
                <a:solidFill>
                  <a:schemeClr val="tx1"/>
                </a:solidFill>
                <a:latin typeface="Cambria" pitchFamily="18" charset="0"/>
              </a:rPr>
              <a:t>formal </a:t>
            </a:r>
            <a:r>
              <a:rPr lang="en-US" sz="1700" dirty="0" err="1">
                <a:solidFill>
                  <a:schemeClr val="tx1"/>
                </a:solidFill>
                <a:latin typeface="Cambria" pitchFamily="18" charset="0"/>
              </a:rPr>
              <a:t>dan</a:t>
            </a:r>
            <a:r>
              <a:rPr lang="en-US" sz="1700" dirty="0">
                <a:solidFill>
                  <a:schemeClr val="tx1"/>
                </a:solidFill>
                <a:latin typeface="Cambria" pitchFamily="18" charset="0"/>
              </a:rPr>
              <a:t> </a:t>
            </a:r>
            <a:r>
              <a:rPr lang="en-US" sz="1700" dirty="0" err="1">
                <a:solidFill>
                  <a:schemeClr val="tx1"/>
                </a:solidFill>
                <a:latin typeface="Cambria" pitchFamily="18" charset="0"/>
              </a:rPr>
              <a:t>P</a:t>
            </a:r>
            <a:r>
              <a:rPr lang="en-US" sz="1700" dirty="0" err="1" smtClean="0">
                <a:solidFill>
                  <a:schemeClr val="tx1"/>
                </a:solidFill>
                <a:latin typeface="Cambria" pitchFamily="18" charset="0"/>
              </a:rPr>
              <a:t>endidikan</a:t>
            </a:r>
            <a:r>
              <a:rPr lang="en-US" sz="1700" dirty="0" smtClean="0">
                <a:solidFill>
                  <a:schemeClr val="tx1"/>
                </a:solidFill>
                <a:latin typeface="Cambria" pitchFamily="18" charset="0"/>
              </a:rPr>
              <a:t> </a:t>
            </a:r>
            <a:r>
              <a:rPr lang="en-US" sz="1700" dirty="0">
                <a:solidFill>
                  <a:schemeClr val="tx1"/>
                </a:solidFill>
                <a:latin typeface="Cambria" pitchFamily="18" charset="0"/>
              </a:rPr>
              <a:t>non formal. </a:t>
            </a:r>
            <a:r>
              <a:rPr lang="en-US" sz="1700" dirty="0" err="1">
                <a:solidFill>
                  <a:schemeClr val="tx1"/>
                </a:solidFill>
                <a:latin typeface="Cambria" pitchFamily="18" charset="0"/>
              </a:rPr>
              <a:t>Adapun</a:t>
            </a:r>
            <a:r>
              <a:rPr lang="en-US" sz="1700" dirty="0">
                <a:solidFill>
                  <a:schemeClr val="tx1"/>
                </a:solidFill>
                <a:latin typeface="Cambria" pitchFamily="18" charset="0"/>
              </a:rPr>
              <a:t> </a:t>
            </a:r>
            <a:r>
              <a:rPr lang="en-US" sz="1700" dirty="0" err="1">
                <a:solidFill>
                  <a:schemeClr val="tx1"/>
                </a:solidFill>
                <a:latin typeface="Cambria" pitchFamily="18" charset="0"/>
              </a:rPr>
              <a:t>pendidikan</a:t>
            </a:r>
            <a:r>
              <a:rPr lang="en-US" sz="1700" dirty="0">
                <a:solidFill>
                  <a:schemeClr val="tx1"/>
                </a:solidFill>
                <a:latin typeface="Cambria" pitchFamily="18" charset="0"/>
              </a:rPr>
              <a:t> formal yang </a:t>
            </a:r>
            <a:r>
              <a:rPr lang="en-US" sz="1700" dirty="0" err="1">
                <a:solidFill>
                  <a:schemeClr val="tx1"/>
                </a:solidFill>
                <a:latin typeface="Cambria" pitchFamily="18" charset="0"/>
              </a:rPr>
              <a:t>ada</a:t>
            </a:r>
            <a:r>
              <a:rPr lang="en-US" sz="1700" dirty="0">
                <a:solidFill>
                  <a:schemeClr val="tx1"/>
                </a:solidFill>
                <a:latin typeface="Cambria" pitchFamily="18" charset="0"/>
              </a:rPr>
              <a:t> </a:t>
            </a:r>
            <a:r>
              <a:rPr lang="en-US" sz="1700" dirty="0" err="1" smtClean="0">
                <a:solidFill>
                  <a:schemeClr val="tx1"/>
                </a:solidFill>
                <a:latin typeface="Cambria" pitchFamily="18" charset="0"/>
              </a:rPr>
              <a:t>di</a:t>
            </a:r>
            <a:r>
              <a:rPr lang="en-US" sz="1700" dirty="0" smtClean="0">
                <a:solidFill>
                  <a:schemeClr val="tx1"/>
                </a:solidFill>
                <a:latin typeface="Cambria" pitchFamily="18" charset="0"/>
              </a:rPr>
              <a:t> </a:t>
            </a:r>
            <a:r>
              <a:rPr lang="en-US" sz="1700" dirty="0" err="1" smtClean="0">
                <a:solidFill>
                  <a:schemeClr val="tx1"/>
                </a:solidFill>
                <a:latin typeface="Cambria" pitchFamily="18" charset="0"/>
              </a:rPr>
              <a:t>Kelurahan</a:t>
            </a:r>
            <a:r>
              <a:rPr lang="en-US" sz="1700" dirty="0" smtClean="0">
                <a:solidFill>
                  <a:schemeClr val="tx1"/>
                </a:solidFill>
                <a:latin typeface="Cambria" pitchFamily="18" charset="0"/>
              </a:rPr>
              <a:t> </a:t>
            </a:r>
            <a:r>
              <a:rPr lang="en-US" sz="1700" dirty="0" err="1">
                <a:solidFill>
                  <a:schemeClr val="tx1"/>
                </a:solidFill>
                <a:latin typeface="Cambria" pitchFamily="18" charset="0"/>
              </a:rPr>
              <a:t>Palupi</a:t>
            </a:r>
            <a:r>
              <a:rPr lang="en-US" sz="1700" dirty="0">
                <a:solidFill>
                  <a:schemeClr val="tx1"/>
                </a:solidFill>
                <a:latin typeface="Cambria" pitchFamily="18" charset="0"/>
              </a:rPr>
              <a:t> </a:t>
            </a:r>
            <a:r>
              <a:rPr lang="en-US" sz="1700" dirty="0" err="1" smtClean="0">
                <a:solidFill>
                  <a:schemeClr val="tx1"/>
                </a:solidFill>
                <a:latin typeface="Cambria" pitchFamily="18" charset="0"/>
              </a:rPr>
              <a:t>adalah</a:t>
            </a:r>
            <a:r>
              <a:rPr lang="en-US" sz="1700" dirty="0" smtClean="0">
                <a:solidFill>
                  <a:schemeClr val="tx1"/>
                </a:solidFill>
                <a:latin typeface="Cambria" pitchFamily="18" charset="0"/>
              </a:rPr>
              <a:t>, </a:t>
            </a:r>
            <a:r>
              <a:rPr lang="en-US" sz="1700" dirty="0" err="1">
                <a:solidFill>
                  <a:schemeClr val="tx1"/>
                </a:solidFill>
                <a:latin typeface="Cambria" pitchFamily="18" charset="0"/>
              </a:rPr>
              <a:t>Pendidikan</a:t>
            </a:r>
            <a:r>
              <a:rPr lang="en-US" sz="1700" dirty="0">
                <a:solidFill>
                  <a:schemeClr val="tx1"/>
                </a:solidFill>
                <a:latin typeface="Cambria" pitchFamily="18" charset="0"/>
              </a:rPr>
              <a:t> </a:t>
            </a:r>
            <a:r>
              <a:rPr lang="en-US" sz="1700" dirty="0" err="1">
                <a:solidFill>
                  <a:schemeClr val="tx1"/>
                </a:solidFill>
                <a:latin typeface="Cambria" pitchFamily="18" charset="0"/>
              </a:rPr>
              <a:t>Anak</a:t>
            </a:r>
            <a:r>
              <a:rPr lang="en-US" sz="1700" dirty="0">
                <a:solidFill>
                  <a:schemeClr val="tx1"/>
                </a:solidFill>
                <a:latin typeface="Cambria" pitchFamily="18" charset="0"/>
              </a:rPr>
              <a:t> </a:t>
            </a:r>
            <a:r>
              <a:rPr lang="en-US" sz="1700" dirty="0" err="1">
                <a:solidFill>
                  <a:schemeClr val="tx1"/>
                </a:solidFill>
                <a:latin typeface="Cambria" pitchFamily="18" charset="0"/>
              </a:rPr>
              <a:t>Usia</a:t>
            </a:r>
            <a:r>
              <a:rPr lang="en-US" sz="1700" dirty="0">
                <a:solidFill>
                  <a:schemeClr val="tx1"/>
                </a:solidFill>
                <a:latin typeface="Cambria" pitchFamily="18" charset="0"/>
              </a:rPr>
              <a:t> </a:t>
            </a:r>
            <a:r>
              <a:rPr lang="en-US" sz="1700" dirty="0" err="1">
                <a:solidFill>
                  <a:schemeClr val="tx1"/>
                </a:solidFill>
                <a:latin typeface="Cambria" pitchFamily="18" charset="0"/>
              </a:rPr>
              <a:t>Dini</a:t>
            </a:r>
            <a:r>
              <a:rPr lang="en-US" sz="1700" dirty="0">
                <a:solidFill>
                  <a:schemeClr val="tx1"/>
                </a:solidFill>
                <a:latin typeface="Cambria" pitchFamily="18" charset="0"/>
              </a:rPr>
              <a:t> (PAUD) Taman </a:t>
            </a:r>
            <a:r>
              <a:rPr lang="en-US" sz="1700" dirty="0" err="1">
                <a:solidFill>
                  <a:schemeClr val="tx1"/>
                </a:solidFill>
                <a:latin typeface="Cambria" pitchFamily="18" charset="0"/>
              </a:rPr>
              <a:t>Kanak-Kanak</a:t>
            </a:r>
            <a:r>
              <a:rPr lang="en-US" sz="1700" dirty="0">
                <a:solidFill>
                  <a:schemeClr val="tx1"/>
                </a:solidFill>
                <a:latin typeface="Cambria" pitchFamily="18" charset="0"/>
              </a:rPr>
              <a:t> (TK) </a:t>
            </a:r>
            <a:r>
              <a:rPr lang="en-US" sz="1700" dirty="0" err="1">
                <a:solidFill>
                  <a:schemeClr val="tx1"/>
                </a:solidFill>
                <a:latin typeface="Cambria" pitchFamily="18" charset="0"/>
              </a:rPr>
              <a:t>dan</a:t>
            </a:r>
            <a:r>
              <a:rPr lang="en-US" sz="1700" dirty="0">
                <a:solidFill>
                  <a:schemeClr val="tx1"/>
                </a:solidFill>
                <a:latin typeface="Cambria" pitchFamily="18" charset="0"/>
              </a:rPr>
              <a:t> </a:t>
            </a:r>
            <a:r>
              <a:rPr lang="en-US" sz="1700" dirty="0" err="1">
                <a:solidFill>
                  <a:schemeClr val="tx1"/>
                </a:solidFill>
                <a:latin typeface="Cambria" pitchFamily="18" charset="0"/>
              </a:rPr>
              <a:t>Sekolah</a:t>
            </a:r>
            <a:r>
              <a:rPr lang="en-US" sz="1700" dirty="0">
                <a:solidFill>
                  <a:schemeClr val="tx1"/>
                </a:solidFill>
                <a:latin typeface="Cambria" pitchFamily="18" charset="0"/>
              </a:rPr>
              <a:t> </a:t>
            </a:r>
            <a:r>
              <a:rPr lang="en-US" sz="1700" dirty="0" err="1">
                <a:solidFill>
                  <a:schemeClr val="tx1"/>
                </a:solidFill>
                <a:latin typeface="Cambria" pitchFamily="18" charset="0"/>
              </a:rPr>
              <a:t>dasar</a:t>
            </a:r>
            <a:r>
              <a:rPr lang="en-US" sz="1700" dirty="0">
                <a:solidFill>
                  <a:schemeClr val="tx1"/>
                </a:solidFill>
                <a:latin typeface="Cambria" pitchFamily="18" charset="0"/>
              </a:rPr>
              <a:t> (SD). </a:t>
            </a:r>
            <a:r>
              <a:rPr lang="en-US" sz="1700" dirty="0" err="1">
                <a:solidFill>
                  <a:schemeClr val="tx1"/>
                </a:solidFill>
                <a:latin typeface="Cambria" pitchFamily="18" charset="0"/>
              </a:rPr>
              <a:t>Sedangkan</a:t>
            </a:r>
            <a:r>
              <a:rPr lang="en-US" sz="1700" dirty="0">
                <a:solidFill>
                  <a:schemeClr val="tx1"/>
                </a:solidFill>
                <a:latin typeface="Cambria" pitchFamily="18" charset="0"/>
              </a:rPr>
              <a:t>  </a:t>
            </a:r>
            <a:r>
              <a:rPr lang="en-US" sz="1700" dirty="0" err="1" smtClean="0">
                <a:solidFill>
                  <a:schemeClr val="tx1"/>
                </a:solidFill>
                <a:latin typeface="Cambria" pitchFamily="18" charset="0"/>
              </a:rPr>
              <a:t>Pendidikan</a:t>
            </a:r>
            <a:r>
              <a:rPr lang="en-US" sz="1700" dirty="0" smtClean="0">
                <a:solidFill>
                  <a:schemeClr val="tx1"/>
                </a:solidFill>
                <a:latin typeface="Cambria" pitchFamily="18" charset="0"/>
              </a:rPr>
              <a:t> </a:t>
            </a:r>
            <a:r>
              <a:rPr lang="en-US" sz="1700" dirty="0">
                <a:solidFill>
                  <a:schemeClr val="tx1"/>
                </a:solidFill>
                <a:latin typeface="Cambria" pitchFamily="18" charset="0"/>
              </a:rPr>
              <a:t>non formal </a:t>
            </a:r>
            <a:r>
              <a:rPr lang="en-US" sz="1700" dirty="0" err="1">
                <a:solidFill>
                  <a:schemeClr val="tx1"/>
                </a:solidFill>
                <a:latin typeface="Cambria" pitchFamily="18" charset="0"/>
              </a:rPr>
              <a:t>adalah</a:t>
            </a:r>
            <a:r>
              <a:rPr lang="en-US" sz="1700" dirty="0">
                <a:solidFill>
                  <a:schemeClr val="tx1"/>
                </a:solidFill>
                <a:latin typeface="Cambria" pitchFamily="18" charset="0"/>
              </a:rPr>
              <a:t> </a:t>
            </a:r>
            <a:r>
              <a:rPr lang="en-US" sz="1700" dirty="0" err="1" smtClean="0">
                <a:solidFill>
                  <a:schemeClr val="tx1"/>
                </a:solidFill>
                <a:latin typeface="Cambria" pitchFamily="18" charset="0"/>
              </a:rPr>
              <a:t>Tempat</a:t>
            </a:r>
            <a:r>
              <a:rPr lang="en-US" sz="1700" dirty="0" smtClean="0">
                <a:solidFill>
                  <a:schemeClr val="tx1"/>
                </a:solidFill>
                <a:latin typeface="Cambria" pitchFamily="18" charset="0"/>
              </a:rPr>
              <a:t> </a:t>
            </a:r>
            <a:r>
              <a:rPr lang="en-US" sz="1700" dirty="0" err="1">
                <a:solidFill>
                  <a:schemeClr val="tx1"/>
                </a:solidFill>
                <a:latin typeface="Cambria" pitchFamily="18" charset="0"/>
              </a:rPr>
              <a:t>Pengajian</a:t>
            </a:r>
            <a:r>
              <a:rPr lang="en-US" sz="1700" dirty="0">
                <a:solidFill>
                  <a:schemeClr val="tx1"/>
                </a:solidFill>
                <a:latin typeface="Cambria" pitchFamily="18" charset="0"/>
              </a:rPr>
              <a:t> Al-Quran (TPQ</a:t>
            </a:r>
            <a:r>
              <a:rPr lang="en-US" sz="1700" dirty="0" smtClean="0">
                <a:solidFill>
                  <a:schemeClr val="tx1"/>
                </a:solidFill>
                <a:latin typeface="Cambria" pitchFamily="18" charset="0"/>
              </a:rPr>
              <a:t>), </a:t>
            </a:r>
            <a:r>
              <a:rPr lang="en-US" sz="1700" dirty="0" err="1" smtClean="0">
                <a:solidFill>
                  <a:schemeClr val="tx1"/>
                </a:solidFill>
                <a:latin typeface="Cambria" pitchFamily="18" charset="0"/>
              </a:rPr>
              <a:t>Yayasan</a:t>
            </a:r>
            <a:r>
              <a:rPr lang="en-US" sz="1700" dirty="0" smtClean="0">
                <a:solidFill>
                  <a:schemeClr val="tx1"/>
                </a:solidFill>
                <a:latin typeface="Cambria" pitchFamily="18" charset="0"/>
              </a:rPr>
              <a:t> </a:t>
            </a:r>
            <a:r>
              <a:rPr lang="en-US" sz="1700" dirty="0" err="1" smtClean="0">
                <a:solidFill>
                  <a:schemeClr val="tx1"/>
                </a:solidFill>
                <a:latin typeface="Cambria" pitchFamily="18" charset="0"/>
              </a:rPr>
              <a:t>Pondok</a:t>
            </a:r>
            <a:r>
              <a:rPr lang="en-US" sz="1700" dirty="0" smtClean="0">
                <a:solidFill>
                  <a:schemeClr val="tx1"/>
                </a:solidFill>
                <a:latin typeface="Cambria" pitchFamily="18" charset="0"/>
              </a:rPr>
              <a:t> </a:t>
            </a:r>
            <a:r>
              <a:rPr lang="en-US" sz="1700" dirty="0" err="1" smtClean="0">
                <a:solidFill>
                  <a:schemeClr val="tx1"/>
                </a:solidFill>
                <a:latin typeface="Cambria" pitchFamily="18" charset="0"/>
              </a:rPr>
              <a:t>Pesantren</a:t>
            </a:r>
            <a:r>
              <a:rPr lang="en-US" sz="1700" dirty="0" smtClean="0">
                <a:solidFill>
                  <a:schemeClr val="tx1"/>
                </a:solidFill>
                <a:latin typeface="Cambria" pitchFamily="18" charset="0"/>
              </a:rPr>
              <a:t> </a:t>
            </a:r>
            <a:r>
              <a:rPr lang="en-US" sz="1700" dirty="0" err="1" smtClean="0">
                <a:solidFill>
                  <a:schemeClr val="tx1"/>
                </a:solidFill>
                <a:latin typeface="Cambria" pitchFamily="18" charset="0"/>
              </a:rPr>
              <a:t>Mambauts’Solichin</a:t>
            </a:r>
            <a:r>
              <a:rPr lang="en-US" sz="1700" dirty="0" smtClean="0">
                <a:solidFill>
                  <a:schemeClr val="tx1"/>
                </a:solidFill>
                <a:latin typeface="Cambria" pitchFamily="18" charset="0"/>
              </a:rPr>
              <a:t> </a:t>
            </a:r>
            <a:r>
              <a:rPr lang="en-US" sz="1700" dirty="0" err="1" smtClean="0">
                <a:solidFill>
                  <a:schemeClr val="tx1"/>
                </a:solidFill>
                <a:latin typeface="Cambria" pitchFamily="18" charset="0"/>
              </a:rPr>
              <a:t>Alcharamin</a:t>
            </a:r>
            <a:r>
              <a:rPr lang="en-US" sz="1700" dirty="0" smtClean="0">
                <a:solidFill>
                  <a:schemeClr val="tx1"/>
                </a:solidFill>
                <a:latin typeface="Cambria" pitchFamily="18" charset="0"/>
              </a:rPr>
              <a:t>.</a:t>
            </a:r>
            <a:endParaRPr lang="en-US" sz="1700" dirty="0">
              <a:solidFill>
                <a:schemeClr val="tx1"/>
              </a:solidFill>
              <a:latin typeface="Cambria" pitchFamily="18" charset="0"/>
            </a:endParaRPr>
          </a:p>
          <a:p>
            <a:pPr marL="0" indent="0" algn="just">
              <a:lnSpc>
                <a:spcPct val="150000"/>
              </a:lnSpc>
              <a:buNone/>
            </a:pPr>
            <a:r>
              <a:rPr lang="en-US" sz="1700" dirty="0">
                <a:solidFill>
                  <a:schemeClr val="tx1"/>
                </a:solidFill>
                <a:latin typeface="Cambria" pitchFamily="18" charset="0"/>
              </a:rPr>
              <a:t>	Dari </a:t>
            </a:r>
            <a:r>
              <a:rPr lang="en-US" sz="1700" dirty="0" err="1">
                <a:solidFill>
                  <a:schemeClr val="tx1"/>
                </a:solidFill>
                <a:latin typeface="Cambria" pitchFamily="18" charset="0"/>
              </a:rPr>
              <a:t>semua</a:t>
            </a:r>
            <a:r>
              <a:rPr lang="en-US" sz="1700" dirty="0">
                <a:solidFill>
                  <a:schemeClr val="tx1"/>
                </a:solidFill>
                <a:latin typeface="Cambria" pitchFamily="18" charset="0"/>
              </a:rPr>
              <a:t> </a:t>
            </a:r>
            <a:r>
              <a:rPr lang="en-US" sz="1700" dirty="0" err="1">
                <a:solidFill>
                  <a:schemeClr val="tx1"/>
                </a:solidFill>
                <a:latin typeface="Cambria" pitchFamily="18" charset="0"/>
              </a:rPr>
              <a:t>Lembaga</a:t>
            </a:r>
            <a:r>
              <a:rPr lang="en-US" sz="1700" dirty="0">
                <a:solidFill>
                  <a:schemeClr val="tx1"/>
                </a:solidFill>
                <a:latin typeface="Cambria" pitchFamily="18" charset="0"/>
              </a:rPr>
              <a:t> </a:t>
            </a:r>
            <a:r>
              <a:rPr lang="en-US" sz="1700" dirty="0" err="1">
                <a:solidFill>
                  <a:schemeClr val="tx1"/>
                </a:solidFill>
                <a:latin typeface="Cambria" pitchFamily="18" charset="0"/>
              </a:rPr>
              <a:t>Pendidikan</a:t>
            </a:r>
            <a:r>
              <a:rPr lang="en-US" sz="1700" dirty="0">
                <a:solidFill>
                  <a:schemeClr val="tx1"/>
                </a:solidFill>
                <a:latin typeface="Cambria" pitchFamily="18" charset="0"/>
              </a:rPr>
              <a:t> </a:t>
            </a:r>
            <a:r>
              <a:rPr lang="en-US" sz="1700" dirty="0" err="1">
                <a:solidFill>
                  <a:schemeClr val="tx1"/>
                </a:solidFill>
                <a:latin typeface="Cambria" pitchFamily="18" charset="0"/>
              </a:rPr>
              <a:t>tersebut</a:t>
            </a:r>
            <a:r>
              <a:rPr lang="en-US" sz="1700" dirty="0">
                <a:solidFill>
                  <a:schemeClr val="tx1"/>
                </a:solidFill>
                <a:latin typeface="Cambria" pitchFamily="18" charset="0"/>
              </a:rPr>
              <a:t> </a:t>
            </a:r>
            <a:r>
              <a:rPr lang="en-US" sz="1700" dirty="0" err="1">
                <a:solidFill>
                  <a:schemeClr val="tx1"/>
                </a:solidFill>
                <a:latin typeface="Cambria" pitchFamily="18" charset="0"/>
              </a:rPr>
              <a:t>ada</a:t>
            </a:r>
            <a:r>
              <a:rPr lang="en-US" sz="1700" dirty="0">
                <a:solidFill>
                  <a:schemeClr val="tx1"/>
                </a:solidFill>
                <a:latin typeface="Cambria" pitchFamily="18" charset="0"/>
              </a:rPr>
              <a:t> yang </a:t>
            </a:r>
            <a:r>
              <a:rPr lang="en-US" sz="1700" dirty="0" err="1" smtClean="0">
                <a:solidFill>
                  <a:schemeClr val="tx1"/>
                </a:solidFill>
                <a:latin typeface="Cambria" pitchFamily="18" charset="0"/>
              </a:rPr>
              <a:t>dikelola</a:t>
            </a:r>
            <a:r>
              <a:rPr lang="en-US" sz="1700" dirty="0" smtClean="0">
                <a:solidFill>
                  <a:schemeClr val="tx1"/>
                </a:solidFill>
                <a:latin typeface="Cambria" pitchFamily="18" charset="0"/>
              </a:rPr>
              <a:t> </a:t>
            </a:r>
            <a:r>
              <a:rPr lang="en-US" sz="1700" dirty="0" err="1">
                <a:solidFill>
                  <a:schemeClr val="tx1"/>
                </a:solidFill>
                <a:latin typeface="Cambria" pitchFamily="18" charset="0"/>
              </a:rPr>
              <a:t>oleh</a:t>
            </a:r>
            <a:r>
              <a:rPr lang="en-US" sz="1700" dirty="0">
                <a:solidFill>
                  <a:schemeClr val="tx1"/>
                </a:solidFill>
                <a:latin typeface="Cambria" pitchFamily="18" charset="0"/>
              </a:rPr>
              <a:t> </a:t>
            </a:r>
            <a:r>
              <a:rPr lang="en-US" sz="1700" dirty="0" err="1">
                <a:solidFill>
                  <a:schemeClr val="tx1"/>
                </a:solidFill>
                <a:latin typeface="Cambria" pitchFamily="18" charset="0"/>
              </a:rPr>
              <a:t>p</a:t>
            </a:r>
            <a:r>
              <a:rPr lang="en-US" sz="1700" dirty="0" err="1" smtClean="0">
                <a:solidFill>
                  <a:schemeClr val="tx1"/>
                </a:solidFill>
                <a:latin typeface="Cambria" pitchFamily="18" charset="0"/>
              </a:rPr>
              <a:t>emerintah</a:t>
            </a:r>
            <a:r>
              <a:rPr lang="en-US" sz="1700" dirty="0" smtClean="0">
                <a:solidFill>
                  <a:schemeClr val="tx1"/>
                </a:solidFill>
                <a:latin typeface="Cambria" pitchFamily="18" charset="0"/>
              </a:rPr>
              <a:t> </a:t>
            </a:r>
            <a:r>
              <a:rPr lang="en-US" sz="1700" dirty="0" err="1">
                <a:solidFill>
                  <a:schemeClr val="tx1"/>
                </a:solidFill>
                <a:latin typeface="Cambria" pitchFamily="18" charset="0"/>
              </a:rPr>
              <a:t>maupun</a:t>
            </a:r>
            <a:r>
              <a:rPr lang="en-US" sz="1700" dirty="0">
                <a:solidFill>
                  <a:schemeClr val="tx1"/>
                </a:solidFill>
                <a:latin typeface="Cambria" pitchFamily="18" charset="0"/>
              </a:rPr>
              <a:t> yang </a:t>
            </a:r>
            <a:r>
              <a:rPr lang="en-US" sz="1700" dirty="0" err="1" smtClean="0">
                <a:solidFill>
                  <a:schemeClr val="tx1"/>
                </a:solidFill>
                <a:latin typeface="Cambria" pitchFamily="18" charset="0"/>
              </a:rPr>
              <a:t>dikelola</a:t>
            </a:r>
            <a:r>
              <a:rPr lang="en-US" sz="1700" dirty="0" smtClean="0">
                <a:solidFill>
                  <a:schemeClr val="tx1"/>
                </a:solidFill>
                <a:latin typeface="Cambria" pitchFamily="18" charset="0"/>
              </a:rPr>
              <a:t> </a:t>
            </a:r>
            <a:r>
              <a:rPr lang="en-US" sz="1700" dirty="0" err="1">
                <a:solidFill>
                  <a:schemeClr val="tx1"/>
                </a:solidFill>
                <a:latin typeface="Cambria" pitchFamily="18" charset="0"/>
              </a:rPr>
              <a:t>oleh</a:t>
            </a:r>
            <a:r>
              <a:rPr lang="en-US" sz="1700" dirty="0">
                <a:solidFill>
                  <a:schemeClr val="tx1"/>
                </a:solidFill>
                <a:latin typeface="Cambria" pitchFamily="18" charset="0"/>
              </a:rPr>
              <a:t> </a:t>
            </a:r>
            <a:r>
              <a:rPr lang="en-US" sz="1700" dirty="0" err="1">
                <a:solidFill>
                  <a:schemeClr val="tx1"/>
                </a:solidFill>
                <a:latin typeface="Cambria" pitchFamily="18" charset="0"/>
              </a:rPr>
              <a:t>s</a:t>
            </a:r>
            <a:r>
              <a:rPr lang="en-US" sz="1700" dirty="0" err="1" smtClean="0">
                <a:solidFill>
                  <a:schemeClr val="tx1"/>
                </a:solidFill>
                <a:latin typeface="Cambria" pitchFamily="18" charset="0"/>
              </a:rPr>
              <a:t>wasta</a:t>
            </a:r>
            <a:r>
              <a:rPr lang="en-US" sz="1700" dirty="0" smtClean="0">
                <a:solidFill>
                  <a:schemeClr val="tx1"/>
                </a:solidFill>
                <a:latin typeface="Cambria" pitchFamily="18" charset="0"/>
              </a:rPr>
              <a:t> (</a:t>
            </a:r>
            <a:r>
              <a:rPr lang="en-US" sz="1700" dirty="0" err="1">
                <a:solidFill>
                  <a:schemeClr val="tx1"/>
                </a:solidFill>
                <a:latin typeface="Cambria" pitchFamily="18" charset="0"/>
              </a:rPr>
              <a:t>y</a:t>
            </a:r>
            <a:r>
              <a:rPr lang="en-US" sz="1700" dirty="0" err="1" smtClean="0">
                <a:solidFill>
                  <a:schemeClr val="tx1"/>
                </a:solidFill>
                <a:latin typeface="Cambria" pitchFamily="18" charset="0"/>
              </a:rPr>
              <a:t>ayasan</a:t>
            </a:r>
            <a:r>
              <a:rPr lang="en-US" sz="1700" dirty="0">
                <a:solidFill>
                  <a:schemeClr val="tx1"/>
                </a:solidFill>
                <a:latin typeface="Cambria" pitchFamily="18" charset="0"/>
              </a:rPr>
              <a:t>). </a:t>
            </a:r>
            <a:r>
              <a:rPr lang="en-US" sz="1700" dirty="0" err="1">
                <a:solidFill>
                  <a:schemeClr val="tx1"/>
                </a:solidFill>
                <a:latin typeface="Cambria" pitchFamily="18" charset="0"/>
              </a:rPr>
              <a:t>Sedangkan</a:t>
            </a:r>
            <a:r>
              <a:rPr lang="en-US" sz="1700" dirty="0">
                <a:solidFill>
                  <a:schemeClr val="tx1"/>
                </a:solidFill>
                <a:latin typeface="Cambria" pitchFamily="18" charset="0"/>
              </a:rPr>
              <a:t> </a:t>
            </a:r>
            <a:r>
              <a:rPr lang="en-US" sz="1700" dirty="0" err="1">
                <a:solidFill>
                  <a:schemeClr val="tx1"/>
                </a:solidFill>
                <a:latin typeface="Cambria" pitchFamily="18" charset="0"/>
              </a:rPr>
              <a:t>untuk</a:t>
            </a:r>
            <a:r>
              <a:rPr lang="en-US" sz="1700" dirty="0">
                <a:solidFill>
                  <a:schemeClr val="tx1"/>
                </a:solidFill>
                <a:latin typeface="Cambria" pitchFamily="18" charset="0"/>
              </a:rPr>
              <a:t> </a:t>
            </a:r>
            <a:r>
              <a:rPr lang="en-US" sz="1700" dirty="0" err="1">
                <a:solidFill>
                  <a:schemeClr val="tx1"/>
                </a:solidFill>
                <a:latin typeface="Cambria" pitchFamily="18" charset="0"/>
              </a:rPr>
              <a:t>sekolah</a:t>
            </a:r>
            <a:r>
              <a:rPr lang="en-US" sz="1700" dirty="0">
                <a:solidFill>
                  <a:schemeClr val="tx1"/>
                </a:solidFill>
                <a:latin typeface="Cambria" pitchFamily="18" charset="0"/>
              </a:rPr>
              <a:t> </a:t>
            </a:r>
            <a:r>
              <a:rPr lang="en-US" sz="1700" dirty="0" err="1">
                <a:solidFill>
                  <a:schemeClr val="tx1"/>
                </a:solidFill>
                <a:latin typeface="Cambria" pitchFamily="18" charset="0"/>
              </a:rPr>
              <a:t>setingkat</a:t>
            </a:r>
            <a:r>
              <a:rPr lang="en-US" sz="1700" dirty="0">
                <a:solidFill>
                  <a:schemeClr val="tx1"/>
                </a:solidFill>
                <a:latin typeface="Cambria" pitchFamily="18" charset="0"/>
              </a:rPr>
              <a:t> SMP, SMU </a:t>
            </a:r>
            <a:r>
              <a:rPr lang="en-US" sz="1700" dirty="0" err="1">
                <a:solidFill>
                  <a:schemeClr val="tx1"/>
                </a:solidFill>
                <a:latin typeface="Cambria" pitchFamily="18" charset="0"/>
              </a:rPr>
              <a:t>dan</a:t>
            </a:r>
            <a:r>
              <a:rPr lang="en-US" sz="1700" dirty="0">
                <a:solidFill>
                  <a:schemeClr val="tx1"/>
                </a:solidFill>
                <a:latin typeface="Cambria" pitchFamily="18" charset="0"/>
              </a:rPr>
              <a:t> </a:t>
            </a:r>
            <a:r>
              <a:rPr lang="en-US" sz="1700" dirty="0" err="1">
                <a:solidFill>
                  <a:schemeClr val="tx1"/>
                </a:solidFill>
                <a:latin typeface="Cambria" pitchFamily="18" charset="0"/>
              </a:rPr>
              <a:t>Perguruan</a:t>
            </a:r>
            <a:r>
              <a:rPr lang="en-US" sz="1700" dirty="0">
                <a:solidFill>
                  <a:schemeClr val="tx1"/>
                </a:solidFill>
                <a:latin typeface="Cambria" pitchFamily="18" charset="0"/>
              </a:rPr>
              <a:t> Tinggi </a:t>
            </a:r>
            <a:r>
              <a:rPr lang="en-US" sz="1700" dirty="0" err="1" smtClean="0">
                <a:solidFill>
                  <a:schemeClr val="tx1"/>
                </a:solidFill>
                <a:latin typeface="Cambria" pitchFamily="18" charset="0"/>
              </a:rPr>
              <a:t>warga</a:t>
            </a:r>
            <a:r>
              <a:rPr lang="en-US" sz="1700" dirty="0" smtClean="0">
                <a:solidFill>
                  <a:schemeClr val="tx1"/>
                </a:solidFill>
                <a:latin typeface="Cambria" pitchFamily="18" charset="0"/>
              </a:rPr>
              <a:t> </a:t>
            </a:r>
            <a:r>
              <a:rPr lang="en-US" sz="1700" dirty="0" err="1" smtClean="0">
                <a:solidFill>
                  <a:schemeClr val="tx1"/>
                </a:solidFill>
                <a:latin typeface="Cambria" pitchFamily="18" charset="0"/>
              </a:rPr>
              <a:t>Palupi</a:t>
            </a:r>
            <a:r>
              <a:rPr lang="en-US" sz="1700" dirty="0" smtClean="0">
                <a:solidFill>
                  <a:schemeClr val="tx1"/>
                </a:solidFill>
                <a:latin typeface="Cambria" pitchFamily="18" charset="0"/>
              </a:rPr>
              <a:t> </a:t>
            </a:r>
            <a:r>
              <a:rPr lang="en-US" sz="1700" dirty="0" err="1">
                <a:solidFill>
                  <a:schemeClr val="tx1"/>
                </a:solidFill>
                <a:latin typeface="Cambria" pitchFamily="18" charset="0"/>
              </a:rPr>
              <a:t>memanfaatkan</a:t>
            </a:r>
            <a:r>
              <a:rPr lang="en-US" sz="1700" dirty="0">
                <a:solidFill>
                  <a:schemeClr val="tx1"/>
                </a:solidFill>
                <a:latin typeface="Cambria" pitchFamily="18" charset="0"/>
              </a:rPr>
              <a:t> </a:t>
            </a:r>
            <a:r>
              <a:rPr lang="en-US" sz="1700" dirty="0" err="1">
                <a:solidFill>
                  <a:schemeClr val="tx1"/>
                </a:solidFill>
                <a:latin typeface="Cambria" pitchFamily="18" charset="0"/>
              </a:rPr>
              <a:t>l</a:t>
            </a:r>
            <a:r>
              <a:rPr lang="en-US" sz="1700" dirty="0" err="1" smtClean="0">
                <a:solidFill>
                  <a:schemeClr val="tx1"/>
                </a:solidFill>
                <a:latin typeface="Cambria" pitchFamily="18" charset="0"/>
              </a:rPr>
              <a:t>embaga</a:t>
            </a:r>
            <a:r>
              <a:rPr lang="en-US" sz="1700" dirty="0" smtClean="0">
                <a:solidFill>
                  <a:schemeClr val="tx1"/>
                </a:solidFill>
                <a:latin typeface="Cambria" pitchFamily="18" charset="0"/>
              </a:rPr>
              <a:t> </a:t>
            </a:r>
            <a:r>
              <a:rPr lang="en-US" sz="1700" dirty="0" err="1">
                <a:solidFill>
                  <a:schemeClr val="tx1"/>
                </a:solidFill>
                <a:latin typeface="Cambria" pitchFamily="18" charset="0"/>
              </a:rPr>
              <a:t>pendidikan</a:t>
            </a:r>
            <a:r>
              <a:rPr lang="en-US" sz="1700" dirty="0">
                <a:solidFill>
                  <a:schemeClr val="tx1"/>
                </a:solidFill>
                <a:latin typeface="Cambria" pitchFamily="18" charset="0"/>
              </a:rPr>
              <a:t> yang </a:t>
            </a:r>
            <a:r>
              <a:rPr lang="en-US" sz="1700" dirty="0" err="1">
                <a:solidFill>
                  <a:schemeClr val="tx1"/>
                </a:solidFill>
                <a:latin typeface="Cambria" pitchFamily="18" charset="0"/>
              </a:rPr>
              <a:t>ada</a:t>
            </a:r>
            <a:r>
              <a:rPr lang="en-US" sz="1700" dirty="0">
                <a:solidFill>
                  <a:schemeClr val="tx1"/>
                </a:solidFill>
                <a:latin typeface="Cambria" pitchFamily="18" charset="0"/>
              </a:rPr>
              <a:t> </a:t>
            </a:r>
            <a:r>
              <a:rPr lang="en-US" sz="1700" dirty="0" smtClean="0">
                <a:solidFill>
                  <a:schemeClr val="tx1"/>
                </a:solidFill>
                <a:latin typeface="Cambria" pitchFamily="18" charset="0"/>
              </a:rPr>
              <a:t>di </a:t>
            </a:r>
            <a:r>
              <a:rPr lang="en-US" sz="1700" dirty="0">
                <a:solidFill>
                  <a:schemeClr val="tx1"/>
                </a:solidFill>
                <a:latin typeface="Cambria" pitchFamily="18" charset="0"/>
              </a:rPr>
              <a:t>Kota </a:t>
            </a:r>
            <a:r>
              <a:rPr lang="en-US" sz="1700" dirty="0" err="1" smtClean="0">
                <a:solidFill>
                  <a:schemeClr val="tx1"/>
                </a:solidFill>
                <a:latin typeface="Cambria" pitchFamily="18" charset="0"/>
              </a:rPr>
              <a:t>Palu</a:t>
            </a:r>
            <a:r>
              <a:rPr lang="en-US" sz="1700" dirty="0" smtClean="0">
                <a:solidFill>
                  <a:schemeClr val="tx1"/>
                </a:solidFill>
                <a:latin typeface="Cambria" pitchFamily="18" charset="0"/>
              </a:rPr>
              <a:t> </a:t>
            </a:r>
            <a:r>
              <a:rPr lang="en-US" sz="1700" dirty="0" err="1">
                <a:solidFill>
                  <a:schemeClr val="tx1"/>
                </a:solidFill>
                <a:latin typeface="Cambria" pitchFamily="18" charset="0"/>
              </a:rPr>
              <a:t>dan</a:t>
            </a:r>
            <a:r>
              <a:rPr lang="en-US" sz="1700" dirty="0">
                <a:solidFill>
                  <a:schemeClr val="tx1"/>
                </a:solidFill>
                <a:latin typeface="Cambria" pitchFamily="18" charset="0"/>
              </a:rPr>
              <a:t> </a:t>
            </a:r>
            <a:r>
              <a:rPr lang="en-US" sz="1700" dirty="0" err="1">
                <a:solidFill>
                  <a:schemeClr val="tx1"/>
                </a:solidFill>
                <a:latin typeface="Cambria" pitchFamily="18" charset="0"/>
              </a:rPr>
              <a:t>sekitarnya</a:t>
            </a:r>
            <a:r>
              <a:rPr lang="en-US" sz="1700" dirty="0">
                <a:solidFill>
                  <a:schemeClr val="tx1"/>
                </a:solidFill>
                <a:latin typeface="Cambria" pitchFamily="18" charset="0"/>
              </a:rPr>
              <a:t>.</a:t>
            </a:r>
          </a:p>
          <a:p>
            <a:pPr marL="0" indent="0" algn="just">
              <a:lnSpc>
                <a:spcPct val="150000"/>
              </a:lnSpc>
              <a:buNone/>
            </a:pPr>
            <a:r>
              <a:rPr lang="en-US" sz="1700" dirty="0">
                <a:solidFill>
                  <a:schemeClr val="tx1"/>
                </a:solidFill>
                <a:latin typeface="Cambria" pitchFamily="18" charset="0"/>
              </a:rPr>
              <a:t>	</a:t>
            </a:r>
            <a:r>
              <a:rPr lang="en-US" sz="1700" dirty="0" err="1">
                <a:solidFill>
                  <a:schemeClr val="tx1"/>
                </a:solidFill>
                <a:latin typeface="Cambria" pitchFamily="18" charset="0"/>
              </a:rPr>
              <a:t>Tingginya</a:t>
            </a:r>
            <a:r>
              <a:rPr lang="en-US" sz="1700" dirty="0">
                <a:solidFill>
                  <a:schemeClr val="tx1"/>
                </a:solidFill>
                <a:latin typeface="Cambria" pitchFamily="18" charset="0"/>
              </a:rPr>
              <a:t> </a:t>
            </a:r>
            <a:r>
              <a:rPr lang="en-US" sz="1700" dirty="0" err="1">
                <a:solidFill>
                  <a:schemeClr val="tx1"/>
                </a:solidFill>
                <a:latin typeface="Cambria" pitchFamily="18" charset="0"/>
              </a:rPr>
              <a:t>tingkat</a:t>
            </a:r>
            <a:r>
              <a:rPr lang="en-US" sz="1700" dirty="0">
                <a:solidFill>
                  <a:schemeClr val="tx1"/>
                </a:solidFill>
                <a:latin typeface="Cambria" pitchFamily="18" charset="0"/>
              </a:rPr>
              <a:t> </a:t>
            </a:r>
            <a:r>
              <a:rPr lang="en-US" sz="1700" dirty="0" err="1">
                <a:solidFill>
                  <a:schemeClr val="tx1"/>
                </a:solidFill>
                <a:latin typeface="Cambria" pitchFamily="18" charset="0"/>
              </a:rPr>
              <a:t>kesadaran</a:t>
            </a:r>
            <a:r>
              <a:rPr lang="en-US" sz="1700" dirty="0">
                <a:solidFill>
                  <a:schemeClr val="tx1"/>
                </a:solidFill>
                <a:latin typeface="Cambria" pitchFamily="18" charset="0"/>
              </a:rPr>
              <a:t>  </a:t>
            </a:r>
            <a:r>
              <a:rPr lang="en-US" sz="1700" dirty="0" err="1">
                <a:solidFill>
                  <a:schemeClr val="tx1"/>
                </a:solidFill>
                <a:latin typeface="Cambria" pitchFamily="18" charset="0"/>
              </a:rPr>
              <a:t>terhadap</a:t>
            </a:r>
            <a:r>
              <a:rPr lang="en-US" sz="1700" dirty="0">
                <a:solidFill>
                  <a:schemeClr val="tx1"/>
                </a:solidFill>
                <a:latin typeface="Cambria" pitchFamily="18" charset="0"/>
              </a:rPr>
              <a:t> </a:t>
            </a:r>
            <a:r>
              <a:rPr lang="en-US" sz="1700" dirty="0" err="1">
                <a:solidFill>
                  <a:schemeClr val="tx1"/>
                </a:solidFill>
                <a:latin typeface="Cambria" pitchFamily="18" charset="0"/>
              </a:rPr>
              <a:t>pentingnya</a:t>
            </a:r>
            <a:r>
              <a:rPr lang="en-US" sz="1700" dirty="0">
                <a:solidFill>
                  <a:schemeClr val="tx1"/>
                </a:solidFill>
                <a:latin typeface="Cambria" pitchFamily="18" charset="0"/>
              </a:rPr>
              <a:t> </a:t>
            </a:r>
            <a:r>
              <a:rPr lang="en-US" sz="1700" dirty="0" err="1" smtClean="0">
                <a:solidFill>
                  <a:schemeClr val="tx1"/>
                </a:solidFill>
                <a:latin typeface="Cambria" pitchFamily="18" charset="0"/>
              </a:rPr>
              <a:t>pendidikan</a:t>
            </a:r>
            <a:r>
              <a:rPr lang="en-US" sz="1700" dirty="0" smtClean="0">
                <a:solidFill>
                  <a:schemeClr val="tx1"/>
                </a:solidFill>
                <a:latin typeface="Cambria" pitchFamily="18" charset="0"/>
              </a:rPr>
              <a:t> </a:t>
            </a:r>
            <a:r>
              <a:rPr lang="en-US" sz="1700" dirty="0" err="1">
                <a:solidFill>
                  <a:schemeClr val="tx1"/>
                </a:solidFill>
                <a:latin typeface="Cambria" pitchFamily="18" charset="0"/>
              </a:rPr>
              <a:t>dalam</a:t>
            </a:r>
            <a:r>
              <a:rPr lang="en-US" sz="1700" dirty="0">
                <a:solidFill>
                  <a:schemeClr val="tx1"/>
                </a:solidFill>
                <a:latin typeface="Cambria" pitchFamily="18" charset="0"/>
              </a:rPr>
              <a:t> era yang </a:t>
            </a:r>
            <a:r>
              <a:rPr lang="en-US" sz="1700" dirty="0" err="1">
                <a:solidFill>
                  <a:schemeClr val="tx1"/>
                </a:solidFill>
                <a:latin typeface="Cambria" pitchFamily="18" charset="0"/>
              </a:rPr>
              <a:t>semakin</a:t>
            </a:r>
            <a:r>
              <a:rPr lang="en-US" sz="1700" dirty="0">
                <a:solidFill>
                  <a:schemeClr val="tx1"/>
                </a:solidFill>
                <a:latin typeface="Cambria" pitchFamily="18" charset="0"/>
              </a:rPr>
              <a:t> </a:t>
            </a:r>
            <a:r>
              <a:rPr lang="en-US" sz="1700" dirty="0" smtClean="0">
                <a:solidFill>
                  <a:schemeClr val="tx1"/>
                </a:solidFill>
                <a:latin typeface="Cambria" pitchFamily="18" charset="0"/>
              </a:rPr>
              <a:t>global </a:t>
            </a:r>
            <a:r>
              <a:rPr lang="en-US" sz="1700" dirty="0" err="1">
                <a:solidFill>
                  <a:schemeClr val="tx1"/>
                </a:solidFill>
                <a:latin typeface="Cambria" pitchFamily="18" charset="0"/>
              </a:rPr>
              <a:t>dan</a:t>
            </a:r>
            <a:r>
              <a:rPr lang="en-US" sz="1700" dirty="0">
                <a:solidFill>
                  <a:schemeClr val="tx1"/>
                </a:solidFill>
                <a:latin typeface="Cambria" pitchFamily="18" charset="0"/>
              </a:rPr>
              <a:t> </a:t>
            </a:r>
            <a:r>
              <a:rPr lang="en-US" sz="1700" dirty="0" err="1">
                <a:solidFill>
                  <a:schemeClr val="tx1"/>
                </a:solidFill>
                <a:latin typeface="Cambria" pitchFamily="18" charset="0"/>
              </a:rPr>
              <a:t>kompetitif</a:t>
            </a:r>
            <a:r>
              <a:rPr lang="en-US" sz="1700" dirty="0">
                <a:solidFill>
                  <a:schemeClr val="tx1"/>
                </a:solidFill>
                <a:latin typeface="Cambria" pitchFamily="18" charset="0"/>
              </a:rPr>
              <a:t> </a:t>
            </a:r>
            <a:r>
              <a:rPr lang="en-US" sz="1700" dirty="0" err="1">
                <a:solidFill>
                  <a:schemeClr val="tx1"/>
                </a:solidFill>
                <a:latin typeface="Cambria" pitchFamily="18" charset="0"/>
              </a:rPr>
              <a:t>serta</a:t>
            </a:r>
            <a:r>
              <a:rPr lang="en-US" sz="1700" dirty="0">
                <a:solidFill>
                  <a:schemeClr val="tx1"/>
                </a:solidFill>
                <a:latin typeface="Cambria" pitchFamily="18" charset="0"/>
              </a:rPr>
              <a:t> </a:t>
            </a:r>
            <a:r>
              <a:rPr lang="en-US" sz="1700" dirty="0" err="1">
                <a:solidFill>
                  <a:schemeClr val="tx1"/>
                </a:solidFill>
                <a:latin typeface="Cambria" pitchFamily="18" charset="0"/>
              </a:rPr>
              <a:t>didukung</a:t>
            </a:r>
            <a:r>
              <a:rPr lang="en-US" sz="1700" dirty="0">
                <a:solidFill>
                  <a:schemeClr val="tx1"/>
                </a:solidFill>
                <a:latin typeface="Cambria" pitchFamily="18" charset="0"/>
              </a:rPr>
              <a:t> </a:t>
            </a:r>
            <a:r>
              <a:rPr lang="en-US" sz="1700" dirty="0" err="1">
                <a:solidFill>
                  <a:schemeClr val="tx1"/>
                </a:solidFill>
                <a:latin typeface="Cambria" pitchFamily="18" charset="0"/>
              </a:rPr>
              <a:t>kemampuan</a:t>
            </a:r>
            <a:r>
              <a:rPr lang="en-US" sz="1700" dirty="0">
                <a:solidFill>
                  <a:schemeClr val="tx1"/>
                </a:solidFill>
                <a:latin typeface="Cambria" pitchFamily="18" charset="0"/>
              </a:rPr>
              <a:t> </a:t>
            </a:r>
            <a:r>
              <a:rPr lang="en-US" sz="1700" dirty="0" err="1">
                <a:solidFill>
                  <a:schemeClr val="tx1"/>
                </a:solidFill>
                <a:latin typeface="Cambria" pitchFamily="18" charset="0"/>
              </a:rPr>
              <a:t>ekonomi</a:t>
            </a:r>
            <a:r>
              <a:rPr lang="en-US" sz="1700" dirty="0">
                <a:solidFill>
                  <a:schemeClr val="tx1"/>
                </a:solidFill>
                <a:latin typeface="Cambria" pitchFamily="18" charset="0"/>
              </a:rPr>
              <a:t> yang </a:t>
            </a:r>
            <a:r>
              <a:rPr lang="en-US" sz="1700" dirty="0" err="1">
                <a:solidFill>
                  <a:schemeClr val="tx1"/>
                </a:solidFill>
                <a:latin typeface="Cambria" pitchFamily="18" charset="0"/>
              </a:rPr>
              <a:t>memadai</a:t>
            </a:r>
            <a:r>
              <a:rPr lang="en-US" sz="1700" dirty="0">
                <a:solidFill>
                  <a:schemeClr val="tx1"/>
                </a:solidFill>
                <a:latin typeface="Cambria" pitchFamily="18" charset="0"/>
              </a:rPr>
              <a:t> </a:t>
            </a:r>
            <a:r>
              <a:rPr lang="en-US" sz="1700" dirty="0" err="1">
                <a:solidFill>
                  <a:schemeClr val="tx1"/>
                </a:solidFill>
                <a:latin typeface="Cambria" pitchFamily="18" charset="0"/>
              </a:rPr>
              <a:t>membuat</a:t>
            </a:r>
            <a:r>
              <a:rPr lang="en-US" sz="1700" dirty="0">
                <a:solidFill>
                  <a:schemeClr val="tx1"/>
                </a:solidFill>
                <a:latin typeface="Cambria" pitchFamily="18" charset="0"/>
              </a:rPr>
              <a:t> </a:t>
            </a:r>
            <a:r>
              <a:rPr lang="en-US" sz="1700" dirty="0" err="1" smtClean="0">
                <a:solidFill>
                  <a:schemeClr val="tx1"/>
                </a:solidFill>
                <a:latin typeface="Cambria" pitchFamily="18" charset="0"/>
              </a:rPr>
              <a:t>warga</a:t>
            </a:r>
            <a:r>
              <a:rPr lang="en-US" sz="1700" dirty="0" smtClean="0">
                <a:solidFill>
                  <a:schemeClr val="tx1"/>
                </a:solidFill>
                <a:latin typeface="Cambria" pitchFamily="18" charset="0"/>
              </a:rPr>
              <a:t> </a:t>
            </a:r>
            <a:r>
              <a:rPr lang="en-US" sz="1700" dirty="0" err="1" smtClean="0">
                <a:solidFill>
                  <a:schemeClr val="tx1"/>
                </a:solidFill>
                <a:latin typeface="Cambria" pitchFamily="18" charset="0"/>
              </a:rPr>
              <a:t>Palupi</a:t>
            </a:r>
            <a:r>
              <a:rPr lang="en-US" sz="1700" dirty="0" smtClean="0">
                <a:solidFill>
                  <a:schemeClr val="tx1"/>
                </a:solidFill>
                <a:latin typeface="Cambria" pitchFamily="18" charset="0"/>
              </a:rPr>
              <a:t> </a:t>
            </a:r>
            <a:r>
              <a:rPr lang="en-US" sz="1700" dirty="0" err="1">
                <a:solidFill>
                  <a:schemeClr val="tx1"/>
                </a:solidFill>
                <a:latin typeface="Cambria" pitchFamily="18" charset="0"/>
              </a:rPr>
              <a:t>berupaya</a:t>
            </a:r>
            <a:r>
              <a:rPr lang="en-US" sz="1700" dirty="0">
                <a:solidFill>
                  <a:schemeClr val="tx1"/>
                </a:solidFill>
                <a:latin typeface="Cambria" pitchFamily="18" charset="0"/>
              </a:rPr>
              <a:t> </a:t>
            </a:r>
            <a:r>
              <a:rPr lang="en-US" sz="1700" dirty="0" err="1">
                <a:solidFill>
                  <a:schemeClr val="tx1"/>
                </a:solidFill>
                <a:latin typeface="Cambria" pitchFamily="18" charset="0"/>
              </a:rPr>
              <a:t>untuk</a:t>
            </a:r>
            <a:r>
              <a:rPr lang="en-US" sz="1700" dirty="0">
                <a:solidFill>
                  <a:schemeClr val="tx1"/>
                </a:solidFill>
                <a:latin typeface="Cambria" pitchFamily="18" charset="0"/>
              </a:rPr>
              <a:t> </a:t>
            </a:r>
            <a:r>
              <a:rPr lang="en-US" sz="1700" dirty="0" err="1">
                <a:solidFill>
                  <a:schemeClr val="tx1"/>
                </a:solidFill>
                <a:latin typeface="Cambria" pitchFamily="18" charset="0"/>
              </a:rPr>
              <a:t>mencapai</a:t>
            </a:r>
            <a:r>
              <a:rPr lang="en-US" sz="1700" dirty="0">
                <a:solidFill>
                  <a:schemeClr val="tx1"/>
                </a:solidFill>
                <a:latin typeface="Cambria" pitchFamily="18" charset="0"/>
              </a:rPr>
              <a:t> </a:t>
            </a:r>
            <a:r>
              <a:rPr lang="en-US" sz="1700" dirty="0" err="1">
                <a:solidFill>
                  <a:schemeClr val="tx1"/>
                </a:solidFill>
                <a:latin typeface="Cambria" pitchFamily="18" charset="0"/>
              </a:rPr>
              <a:t>jenjang</a:t>
            </a:r>
            <a:r>
              <a:rPr lang="en-US" sz="1700" dirty="0">
                <a:solidFill>
                  <a:schemeClr val="tx1"/>
                </a:solidFill>
                <a:latin typeface="Cambria" pitchFamily="18" charset="0"/>
              </a:rPr>
              <a:t> </a:t>
            </a:r>
            <a:r>
              <a:rPr lang="en-US" sz="1700" dirty="0" err="1">
                <a:solidFill>
                  <a:schemeClr val="tx1"/>
                </a:solidFill>
                <a:latin typeface="Cambria" pitchFamily="18" charset="0"/>
              </a:rPr>
              <a:t>pendidikan</a:t>
            </a:r>
            <a:r>
              <a:rPr lang="en-US" sz="1700" dirty="0">
                <a:solidFill>
                  <a:schemeClr val="tx1"/>
                </a:solidFill>
                <a:latin typeface="Cambria" pitchFamily="18" charset="0"/>
              </a:rPr>
              <a:t>  yang </a:t>
            </a:r>
            <a:r>
              <a:rPr lang="en-US" sz="1700" dirty="0" err="1" smtClean="0">
                <a:solidFill>
                  <a:schemeClr val="tx1"/>
                </a:solidFill>
                <a:latin typeface="Cambria" pitchFamily="18" charset="0"/>
              </a:rPr>
              <a:t>maksimal</a:t>
            </a:r>
            <a:r>
              <a:rPr lang="en-US" sz="1700" dirty="0" smtClean="0">
                <a:solidFill>
                  <a:schemeClr val="tx1"/>
                </a:solidFill>
                <a:latin typeface="Cambria" pitchFamily="18" charset="0"/>
              </a:rPr>
              <a:t>. Hal </a:t>
            </a:r>
            <a:r>
              <a:rPr lang="en-US" sz="1700" dirty="0" err="1">
                <a:solidFill>
                  <a:schemeClr val="tx1"/>
                </a:solidFill>
                <a:latin typeface="Cambria" pitchFamily="18" charset="0"/>
              </a:rPr>
              <a:t>ini</a:t>
            </a:r>
            <a:r>
              <a:rPr lang="en-US" sz="1700" dirty="0">
                <a:solidFill>
                  <a:schemeClr val="tx1"/>
                </a:solidFill>
                <a:latin typeface="Cambria" pitchFamily="18" charset="0"/>
              </a:rPr>
              <a:t> </a:t>
            </a:r>
            <a:r>
              <a:rPr lang="en-US" sz="1700" dirty="0" err="1">
                <a:solidFill>
                  <a:schemeClr val="tx1"/>
                </a:solidFill>
                <a:latin typeface="Cambria" pitchFamily="18" charset="0"/>
              </a:rPr>
              <a:t>bukan</a:t>
            </a:r>
            <a:r>
              <a:rPr lang="en-US" sz="1700" dirty="0">
                <a:solidFill>
                  <a:schemeClr val="tx1"/>
                </a:solidFill>
                <a:latin typeface="Cambria" pitchFamily="18" charset="0"/>
              </a:rPr>
              <a:t> </a:t>
            </a:r>
            <a:r>
              <a:rPr lang="en-US" sz="1700" dirty="0" err="1">
                <a:solidFill>
                  <a:schemeClr val="tx1"/>
                </a:solidFill>
                <a:latin typeface="Cambria" pitchFamily="18" charset="0"/>
              </a:rPr>
              <a:t>hanya</a:t>
            </a:r>
            <a:r>
              <a:rPr lang="en-US" sz="1700" dirty="0">
                <a:solidFill>
                  <a:schemeClr val="tx1"/>
                </a:solidFill>
                <a:latin typeface="Cambria" pitchFamily="18" charset="0"/>
              </a:rPr>
              <a:t> </a:t>
            </a:r>
            <a:r>
              <a:rPr lang="en-US" sz="1700" dirty="0" err="1">
                <a:solidFill>
                  <a:schemeClr val="tx1"/>
                </a:solidFill>
                <a:latin typeface="Cambria" pitchFamily="18" charset="0"/>
              </a:rPr>
              <a:t>untuk</a:t>
            </a:r>
            <a:r>
              <a:rPr lang="en-US" sz="1700" dirty="0">
                <a:solidFill>
                  <a:schemeClr val="tx1"/>
                </a:solidFill>
                <a:latin typeface="Cambria" pitchFamily="18" charset="0"/>
              </a:rPr>
              <a:t> </a:t>
            </a:r>
            <a:r>
              <a:rPr lang="en-US" sz="1700" dirty="0" err="1" smtClean="0">
                <a:solidFill>
                  <a:schemeClr val="tx1"/>
                </a:solidFill>
                <a:latin typeface="Cambria" pitchFamily="18" charset="0"/>
              </a:rPr>
              <a:t>anak</a:t>
            </a:r>
            <a:r>
              <a:rPr lang="en-US" sz="1700" dirty="0" smtClean="0">
                <a:solidFill>
                  <a:schemeClr val="tx1"/>
                </a:solidFill>
                <a:latin typeface="Cambria" pitchFamily="18" charset="0"/>
              </a:rPr>
              <a:t> </a:t>
            </a:r>
            <a:r>
              <a:rPr lang="en-US" sz="1700" dirty="0" err="1" smtClean="0">
                <a:solidFill>
                  <a:schemeClr val="tx1"/>
                </a:solidFill>
                <a:latin typeface="Cambria" pitchFamily="18" charset="0"/>
              </a:rPr>
              <a:t>usia</a:t>
            </a:r>
            <a:r>
              <a:rPr lang="en-US" sz="1700" dirty="0" smtClean="0">
                <a:solidFill>
                  <a:schemeClr val="tx1"/>
                </a:solidFill>
                <a:latin typeface="Cambria" pitchFamily="18" charset="0"/>
              </a:rPr>
              <a:t> </a:t>
            </a:r>
            <a:r>
              <a:rPr lang="en-US" sz="1700" dirty="0" err="1">
                <a:solidFill>
                  <a:schemeClr val="tx1"/>
                </a:solidFill>
                <a:latin typeface="Cambria" pitchFamily="18" charset="0"/>
              </a:rPr>
              <a:t>sekolah</a:t>
            </a:r>
            <a:r>
              <a:rPr lang="en-US" sz="1700" dirty="0">
                <a:solidFill>
                  <a:schemeClr val="tx1"/>
                </a:solidFill>
                <a:latin typeface="Cambria" pitchFamily="18" charset="0"/>
              </a:rPr>
              <a:t> </a:t>
            </a:r>
            <a:r>
              <a:rPr lang="en-US" sz="1700" dirty="0" err="1">
                <a:solidFill>
                  <a:schemeClr val="tx1"/>
                </a:solidFill>
                <a:latin typeface="Cambria" pitchFamily="18" charset="0"/>
              </a:rPr>
              <a:t>tetapi</a:t>
            </a:r>
            <a:r>
              <a:rPr lang="en-US" sz="1700" dirty="0">
                <a:solidFill>
                  <a:schemeClr val="tx1"/>
                </a:solidFill>
                <a:latin typeface="Cambria" pitchFamily="18" charset="0"/>
              </a:rPr>
              <a:t> juga para </a:t>
            </a:r>
            <a:r>
              <a:rPr lang="en-US" sz="1700" dirty="0" smtClean="0">
                <a:solidFill>
                  <a:schemeClr val="tx1"/>
                </a:solidFill>
                <a:latin typeface="Cambria" pitchFamily="18" charset="0"/>
              </a:rPr>
              <a:t>orang </a:t>
            </a:r>
            <a:r>
              <a:rPr lang="en-US" sz="1700" dirty="0" err="1">
                <a:solidFill>
                  <a:schemeClr val="tx1"/>
                </a:solidFill>
                <a:latin typeface="Cambria" pitchFamily="18" charset="0"/>
              </a:rPr>
              <a:t>tua</a:t>
            </a:r>
            <a:r>
              <a:rPr lang="en-US" sz="1700" dirty="0">
                <a:solidFill>
                  <a:schemeClr val="tx1"/>
                </a:solidFill>
                <a:latin typeface="Cambria" pitchFamily="18" charset="0"/>
              </a:rPr>
              <a:t> </a:t>
            </a:r>
            <a:r>
              <a:rPr lang="en-US" sz="1700" dirty="0" err="1">
                <a:solidFill>
                  <a:schemeClr val="tx1"/>
                </a:solidFill>
                <a:latin typeface="Cambria" pitchFamily="18" charset="0"/>
              </a:rPr>
              <a:t>utamanya</a:t>
            </a:r>
            <a:r>
              <a:rPr lang="en-US" sz="1700" dirty="0">
                <a:solidFill>
                  <a:schemeClr val="tx1"/>
                </a:solidFill>
                <a:latin typeface="Cambria" pitchFamily="18" charset="0"/>
              </a:rPr>
              <a:t> </a:t>
            </a:r>
            <a:r>
              <a:rPr lang="en-US" sz="1700" dirty="0" err="1">
                <a:solidFill>
                  <a:schemeClr val="tx1"/>
                </a:solidFill>
                <a:latin typeface="Cambria" pitchFamily="18" charset="0"/>
              </a:rPr>
              <a:t>dikalangan</a:t>
            </a:r>
            <a:r>
              <a:rPr lang="en-US" sz="1700" dirty="0">
                <a:solidFill>
                  <a:schemeClr val="tx1"/>
                </a:solidFill>
                <a:latin typeface="Cambria" pitchFamily="18" charset="0"/>
              </a:rPr>
              <a:t> </a:t>
            </a:r>
            <a:r>
              <a:rPr lang="en-US" sz="1700" dirty="0" smtClean="0">
                <a:solidFill>
                  <a:schemeClr val="tx1"/>
                </a:solidFill>
                <a:latin typeface="Cambria" pitchFamily="18" charset="0"/>
              </a:rPr>
              <a:t>PNS, guru </a:t>
            </a:r>
            <a:r>
              <a:rPr lang="en-US" sz="1700" dirty="0" err="1">
                <a:solidFill>
                  <a:schemeClr val="tx1"/>
                </a:solidFill>
                <a:latin typeface="Cambria" pitchFamily="18" charset="0"/>
              </a:rPr>
              <a:t>dan</a:t>
            </a:r>
            <a:r>
              <a:rPr lang="en-US" sz="1700" dirty="0">
                <a:solidFill>
                  <a:schemeClr val="tx1"/>
                </a:solidFill>
                <a:latin typeface="Cambria" pitchFamily="18" charset="0"/>
              </a:rPr>
              <a:t> </a:t>
            </a:r>
            <a:r>
              <a:rPr lang="en-US" sz="1700" dirty="0" err="1" smtClean="0">
                <a:solidFill>
                  <a:schemeClr val="tx1"/>
                </a:solidFill>
                <a:latin typeface="Cambria" pitchFamily="18" charset="0"/>
              </a:rPr>
              <a:t>dosen</a:t>
            </a:r>
            <a:r>
              <a:rPr lang="en-US" sz="1700" dirty="0" smtClean="0">
                <a:solidFill>
                  <a:schemeClr val="tx1"/>
                </a:solidFill>
                <a:latin typeface="Cambria" pitchFamily="18" charset="0"/>
              </a:rPr>
              <a:t>.</a:t>
            </a:r>
            <a:endParaRPr lang="en-US" sz="1700" dirty="0">
              <a:solidFill>
                <a:schemeClr val="tx1"/>
              </a:solidFill>
              <a:latin typeface="Cambria" pitchFamily="18" charset="0"/>
            </a:endParaRPr>
          </a:p>
          <a:p>
            <a:pPr marL="0" indent="0" algn="just">
              <a:lnSpc>
                <a:spcPct val="150000"/>
              </a:lnSpc>
              <a:buNone/>
            </a:pPr>
            <a:r>
              <a:rPr lang="en-US" sz="1700" dirty="0">
                <a:solidFill>
                  <a:schemeClr val="tx1"/>
                </a:solidFill>
                <a:latin typeface="Cambria" pitchFamily="18" charset="0"/>
              </a:rPr>
              <a:t> </a:t>
            </a:r>
          </a:p>
        </p:txBody>
      </p:sp>
    </p:spTree>
    <p:extLst>
      <p:ext uri="{BB962C8B-B14F-4D97-AF65-F5344CB8AC3E}">
        <p14:creationId xmlns:p14="http://schemas.microsoft.com/office/powerpoint/2010/main" xmlns="" val="15850443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066800" y="685800"/>
            <a:ext cx="5562600" cy="436952"/>
          </a:xfrm>
          <a:prstGeom prst="rect">
            <a:avLst/>
          </a:prstGeom>
          <a:noFill/>
        </p:spPr>
        <p:txBody>
          <a:bodyPr wrap="square" lIns="97447" tIns="48723" rIns="97447" bIns="48723" rtlCol="0">
            <a:spAutoFit/>
          </a:bodyPr>
          <a:lstStyle/>
          <a:p>
            <a:pPr algn="ctr"/>
            <a:r>
              <a:rPr lang="en-US" sz="2200" b="1" dirty="0" err="1">
                <a:latin typeface="Cambria" pitchFamily="18" charset="0"/>
              </a:rPr>
              <a:t>Lembaga</a:t>
            </a:r>
            <a:r>
              <a:rPr lang="en-US" sz="2200" b="1" dirty="0">
                <a:latin typeface="Cambria" pitchFamily="18" charset="0"/>
              </a:rPr>
              <a:t> </a:t>
            </a:r>
            <a:r>
              <a:rPr lang="en-US" sz="2200" b="1" dirty="0" err="1">
                <a:latin typeface="Cambria" pitchFamily="18" charset="0"/>
              </a:rPr>
              <a:t>Pendidikan</a:t>
            </a:r>
            <a:r>
              <a:rPr lang="en-US" sz="2200" b="1" dirty="0">
                <a:latin typeface="Cambria" pitchFamily="18" charset="0"/>
              </a:rPr>
              <a:t> Formal</a:t>
            </a:r>
          </a:p>
        </p:txBody>
      </p:sp>
      <p:sp>
        <p:nvSpPr>
          <p:cNvPr id="15" name="TextBox 14"/>
          <p:cNvSpPr txBox="1"/>
          <p:nvPr/>
        </p:nvSpPr>
        <p:spPr>
          <a:xfrm>
            <a:off x="1066800" y="5430448"/>
            <a:ext cx="5479853" cy="436952"/>
          </a:xfrm>
          <a:prstGeom prst="rect">
            <a:avLst/>
          </a:prstGeom>
          <a:noFill/>
        </p:spPr>
        <p:txBody>
          <a:bodyPr wrap="square" lIns="97447" tIns="48723" rIns="97447" bIns="48723" rtlCol="0">
            <a:spAutoFit/>
          </a:bodyPr>
          <a:lstStyle/>
          <a:p>
            <a:pPr algn="ctr"/>
            <a:r>
              <a:rPr lang="en-US" sz="2200" b="1" dirty="0" err="1">
                <a:latin typeface="Cambria" pitchFamily="18" charset="0"/>
              </a:rPr>
              <a:t>Lembaga</a:t>
            </a:r>
            <a:r>
              <a:rPr lang="en-US" sz="2200" b="1" dirty="0">
                <a:latin typeface="Cambria" pitchFamily="18" charset="0"/>
              </a:rPr>
              <a:t> </a:t>
            </a:r>
            <a:r>
              <a:rPr lang="en-US" sz="2200" b="1" dirty="0" err="1">
                <a:latin typeface="Cambria" pitchFamily="18" charset="0"/>
              </a:rPr>
              <a:t>Pendidikan</a:t>
            </a:r>
            <a:r>
              <a:rPr lang="en-US" sz="2200" b="1" dirty="0">
                <a:latin typeface="Cambria" pitchFamily="18" charset="0"/>
              </a:rPr>
              <a:t> Non Formal</a:t>
            </a:r>
          </a:p>
        </p:txBody>
      </p:sp>
      <p:sp>
        <p:nvSpPr>
          <p:cNvPr id="10"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32</a:t>
            </a:fld>
            <a:endParaRPr lang="en-US" sz="2200" b="1" dirty="0">
              <a:solidFill>
                <a:schemeClr val="bg1"/>
              </a:solidFill>
              <a:latin typeface="Papyrus" pitchFamily="66" charset="0"/>
              <a:ea typeface="BatangChe" pitchFamily="49" charset="-127"/>
            </a:endParaRPr>
          </a:p>
        </p:txBody>
      </p:sp>
      <p:sp>
        <p:nvSpPr>
          <p:cNvPr id="12" name="Footer Placeholder 2"/>
          <p:cNvSpPr txBox="1">
            <a:spLocks/>
          </p:cNvSpPr>
          <p:nvPr/>
        </p:nvSpPr>
        <p:spPr>
          <a:xfrm rot="16200000">
            <a:off x="5702952" y="78365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graphicFrame>
        <p:nvGraphicFramePr>
          <p:cNvPr id="16" name="Table 15"/>
          <p:cNvGraphicFramePr>
            <a:graphicFrameLocks noGrp="1"/>
          </p:cNvGraphicFramePr>
          <p:nvPr>
            <p:extLst>
              <p:ext uri="{D42A27DB-BD31-4B8C-83A1-F6EECF244321}">
                <p14:modId xmlns:p14="http://schemas.microsoft.com/office/powerpoint/2010/main" xmlns="" val="2483249563"/>
              </p:ext>
            </p:extLst>
          </p:nvPr>
        </p:nvGraphicFramePr>
        <p:xfrm>
          <a:off x="1219200" y="1371600"/>
          <a:ext cx="5257798" cy="3429000"/>
        </p:xfrm>
        <a:graphic>
          <a:graphicData uri="http://schemas.openxmlformats.org/drawingml/2006/table">
            <a:tbl>
              <a:tblPr firstRow="1" bandRow="1">
                <a:tableStyleId>{F5AB1C69-6EDB-4FF4-983F-18BD219EF322}</a:tableStyleId>
              </a:tblPr>
              <a:tblGrid>
                <a:gridCol w="726031"/>
                <a:gridCol w="3202873"/>
                <a:gridCol w="1328894"/>
              </a:tblGrid>
              <a:tr h="560818">
                <a:tc>
                  <a:txBody>
                    <a:bodyPr/>
                    <a:lstStyle/>
                    <a:p>
                      <a:pPr marL="0" marR="50165" algn="ctr">
                        <a:spcBef>
                          <a:spcPts val="0"/>
                        </a:spcBef>
                        <a:spcAft>
                          <a:spcPts val="0"/>
                        </a:spcAft>
                      </a:pPr>
                      <a:r>
                        <a:rPr lang="en-US" sz="1400" dirty="0">
                          <a:latin typeface="Cambria" pitchFamily="18" charset="0"/>
                        </a:rPr>
                        <a:t>No</a:t>
                      </a:r>
                      <a:endParaRPr lang="en-US" sz="1400" dirty="0">
                        <a:latin typeface="Cambria" pitchFamily="18" charset="0"/>
                        <a:ea typeface="Times New Roman"/>
                        <a:cs typeface="Times New Roman"/>
                      </a:endParaRPr>
                    </a:p>
                  </a:txBody>
                  <a:tcPr marL="72867" marR="72867" marT="0" marB="0" anchor="ctr"/>
                </a:tc>
                <a:tc>
                  <a:txBody>
                    <a:bodyPr/>
                    <a:lstStyle/>
                    <a:p>
                      <a:pPr marL="0" marR="50165" algn="ctr">
                        <a:spcBef>
                          <a:spcPts val="0"/>
                        </a:spcBef>
                        <a:spcAft>
                          <a:spcPts val="0"/>
                        </a:spcAft>
                      </a:pPr>
                      <a:r>
                        <a:rPr lang="en-US" sz="1400" dirty="0" err="1">
                          <a:latin typeface="Cambria" pitchFamily="18" charset="0"/>
                        </a:rPr>
                        <a:t>Nama</a:t>
                      </a:r>
                      <a:r>
                        <a:rPr lang="en-US" sz="1400" dirty="0">
                          <a:latin typeface="Cambria" pitchFamily="18" charset="0"/>
                        </a:rPr>
                        <a:t> </a:t>
                      </a:r>
                      <a:r>
                        <a:rPr lang="en-US" sz="1400" dirty="0" err="1" smtClean="0">
                          <a:latin typeface="Cambria" pitchFamily="18" charset="0"/>
                        </a:rPr>
                        <a:t>Lembaga</a:t>
                      </a:r>
                      <a:endParaRPr lang="en-US" sz="1400" dirty="0" smtClean="0">
                        <a:latin typeface="Cambria" pitchFamily="18" charset="0"/>
                      </a:endParaRPr>
                    </a:p>
                    <a:p>
                      <a:pPr marL="0" marR="50165" algn="ctr">
                        <a:spcBef>
                          <a:spcPts val="0"/>
                        </a:spcBef>
                        <a:spcAft>
                          <a:spcPts val="0"/>
                        </a:spcAft>
                      </a:pPr>
                      <a:r>
                        <a:rPr lang="en-US" sz="1400" dirty="0" smtClean="0">
                          <a:latin typeface="Cambria" pitchFamily="18" charset="0"/>
                        </a:rPr>
                        <a:t> </a:t>
                      </a:r>
                      <a:r>
                        <a:rPr lang="en-US" sz="1400" dirty="0" err="1">
                          <a:latin typeface="Cambria" pitchFamily="18" charset="0"/>
                        </a:rPr>
                        <a:t>Pendidikan</a:t>
                      </a:r>
                      <a:endParaRPr lang="en-US" sz="1400" dirty="0">
                        <a:latin typeface="Cambria" pitchFamily="18" charset="0"/>
                        <a:ea typeface="Times New Roman"/>
                        <a:cs typeface="Times New Roman"/>
                      </a:endParaRPr>
                    </a:p>
                  </a:txBody>
                  <a:tcPr marL="72867" marR="72867" marT="0" marB="0" anchor="ctr"/>
                </a:tc>
                <a:tc>
                  <a:txBody>
                    <a:bodyPr/>
                    <a:lstStyle/>
                    <a:p>
                      <a:pPr marL="0" marR="50165" algn="ctr">
                        <a:spcBef>
                          <a:spcPts val="0"/>
                        </a:spcBef>
                        <a:spcAft>
                          <a:spcPts val="0"/>
                        </a:spcAft>
                      </a:pPr>
                      <a:r>
                        <a:rPr lang="en-US" sz="1400" dirty="0" err="1" smtClean="0">
                          <a:latin typeface="Cambria" pitchFamily="18" charset="0"/>
                        </a:rPr>
                        <a:t>Tahun</a:t>
                      </a:r>
                      <a:endParaRPr lang="en-US" sz="1400" dirty="0" smtClean="0">
                        <a:latin typeface="Cambria" pitchFamily="18" charset="0"/>
                      </a:endParaRPr>
                    </a:p>
                    <a:p>
                      <a:pPr marL="0" marR="50165" algn="ctr">
                        <a:spcBef>
                          <a:spcPts val="0"/>
                        </a:spcBef>
                        <a:spcAft>
                          <a:spcPts val="0"/>
                        </a:spcAft>
                      </a:pPr>
                      <a:r>
                        <a:rPr lang="en-US" sz="1400" dirty="0" err="1" smtClean="0">
                          <a:latin typeface="Cambria" pitchFamily="18" charset="0"/>
                        </a:rPr>
                        <a:t>Berdiri</a:t>
                      </a:r>
                      <a:endParaRPr lang="en-US" sz="1400" dirty="0">
                        <a:latin typeface="Cambria" pitchFamily="18" charset="0"/>
                        <a:ea typeface="Times New Roman"/>
                        <a:cs typeface="Times New Roman"/>
                      </a:endParaRPr>
                    </a:p>
                  </a:txBody>
                  <a:tcPr marL="72867" marR="72867" marT="0" marB="0" anchor="ctr"/>
                </a:tc>
              </a:tr>
              <a:tr h="2868182">
                <a:tc>
                  <a:txBody>
                    <a:bodyPr/>
                    <a:lstStyle/>
                    <a:p>
                      <a:pPr marL="0" marR="50165" algn="ctr">
                        <a:spcBef>
                          <a:spcPts val="0"/>
                        </a:spcBef>
                        <a:spcAft>
                          <a:spcPts val="300"/>
                        </a:spcAft>
                      </a:pPr>
                      <a:r>
                        <a:rPr lang="en-US" sz="1400" dirty="0" smtClean="0">
                          <a:latin typeface="Cambria" pitchFamily="18" charset="0"/>
                        </a:rPr>
                        <a:t>1</a:t>
                      </a:r>
                    </a:p>
                    <a:p>
                      <a:pPr marL="0" marR="50165" algn="ctr">
                        <a:spcBef>
                          <a:spcPts val="0"/>
                        </a:spcBef>
                        <a:spcAft>
                          <a:spcPts val="300"/>
                        </a:spcAft>
                      </a:pPr>
                      <a:r>
                        <a:rPr lang="en-US" sz="1400" dirty="0" smtClean="0">
                          <a:latin typeface="Cambria" pitchFamily="18" charset="0"/>
                        </a:rPr>
                        <a:t>2</a:t>
                      </a:r>
                    </a:p>
                    <a:p>
                      <a:pPr marL="0" marR="50165" algn="ctr">
                        <a:spcBef>
                          <a:spcPts val="0"/>
                        </a:spcBef>
                        <a:spcAft>
                          <a:spcPts val="300"/>
                        </a:spcAft>
                      </a:pPr>
                      <a:r>
                        <a:rPr lang="en-US" sz="1400" dirty="0" smtClean="0">
                          <a:latin typeface="Cambria" pitchFamily="18" charset="0"/>
                        </a:rPr>
                        <a:t>3</a:t>
                      </a:r>
                      <a:endParaRPr lang="en-US" sz="1400" dirty="0">
                        <a:latin typeface="Cambria" pitchFamily="18" charset="0"/>
                      </a:endParaRPr>
                    </a:p>
                    <a:p>
                      <a:pPr marL="0" marR="50165" algn="ctr">
                        <a:spcBef>
                          <a:spcPts val="0"/>
                        </a:spcBef>
                        <a:spcAft>
                          <a:spcPts val="300"/>
                        </a:spcAft>
                      </a:pPr>
                      <a:r>
                        <a:rPr lang="en-US" sz="1400" dirty="0">
                          <a:latin typeface="Cambria" pitchFamily="18" charset="0"/>
                        </a:rPr>
                        <a:t>4</a:t>
                      </a:r>
                    </a:p>
                    <a:p>
                      <a:pPr marL="0" marR="50165" algn="ctr">
                        <a:spcBef>
                          <a:spcPts val="0"/>
                        </a:spcBef>
                        <a:spcAft>
                          <a:spcPts val="300"/>
                        </a:spcAft>
                      </a:pPr>
                      <a:r>
                        <a:rPr lang="en-US" sz="1400" dirty="0">
                          <a:latin typeface="Cambria" pitchFamily="18" charset="0"/>
                        </a:rPr>
                        <a:t>5</a:t>
                      </a:r>
                    </a:p>
                    <a:p>
                      <a:pPr marL="0" marR="50165" algn="ctr">
                        <a:spcBef>
                          <a:spcPts val="0"/>
                        </a:spcBef>
                        <a:spcAft>
                          <a:spcPts val="300"/>
                        </a:spcAft>
                      </a:pPr>
                      <a:r>
                        <a:rPr lang="en-US" sz="1400" dirty="0" smtClean="0">
                          <a:latin typeface="Cambria" pitchFamily="18" charset="0"/>
                        </a:rPr>
                        <a:t>6</a:t>
                      </a:r>
                    </a:p>
                    <a:p>
                      <a:pPr marL="0" marR="50165" algn="ctr">
                        <a:spcBef>
                          <a:spcPts val="0"/>
                        </a:spcBef>
                        <a:spcAft>
                          <a:spcPts val="300"/>
                        </a:spcAft>
                      </a:pPr>
                      <a:r>
                        <a:rPr lang="en-US" sz="1400" dirty="0" smtClean="0">
                          <a:latin typeface="Cambria" pitchFamily="18" charset="0"/>
                        </a:rPr>
                        <a:t>7</a:t>
                      </a:r>
                    </a:p>
                    <a:p>
                      <a:pPr marL="0" marR="50165" algn="ctr">
                        <a:spcBef>
                          <a:spcPts val="0"/>
                        </a:spcBef>
                        <a:spcAft>
                          <a:spcPts val="300"/>
                        </a:spcAft>
                      </a:pPr>
                      <a:r>
                        <a:rPr lang="en-US" sz="1400" dirty="0" smtClean="0">
                          <a:latin typeface="Cambria" pitchFamily="18" charset="0"/>
                          <a:ea typeface="Times New Roman"/>
                          <a:cs typeface="Times New Roman"/>
                        </a:rPr>
                        <a:t>8</a:t>
                      </a:r>
                    </a:p>
                    <a:p>
                      <a:pPr marL="0" marR="50165" algn="ctr">
                        <a:spcBef>
                          <a:spcPts val="0"/>
                        </a:spcBef>
                        <a:spcAft>
                          <a:spcPts val="300"/>
                        </a:spcAft>
                      </a:pPr>
                      <a:r>
                        <a:rPr lang="en-US" sz="1400" dirty="0" smtClean="0">
                          <a:latin typeface="Cambria" pitchFamily="18" charset="0"/>
                          <a:ea typeface="Times New Roman"/>
                          <a:cs typeface="Times New Roman"/>
                        </a:rPr>
                        <a:t>9</a:t>
                      </a:r>
                    </a:p>
                  </a:txBody>
                  <a:tcPr marL="72867" marR="72867" marT="0" marB="0" anchor="ctr"/>
                </a:tc>
                <a:tc>
                  <a:txBody>
                    <a:bodyPr/>
                    <a:lstStyle/>
                    <a:p>
                      <a:pPr marL="0" marR="50165">
                        <a:spcBef>
                          <a:spcPts val="0"/>
                        </a:spcBef>
                        <a:spcAft>
                          <a:spcPts val="300"/>
                        </a:spcAft>
                      </a:pPr>
                      <a:r>
                        <a:rPr lang="en-US" sz="1400" dirty="0" smtClean="0">
                          <a:latin typeface="Cambria" pitchFamily="18" charset="0"/>
                        </a:rPr>
                        <a:t>TK </a:t>
                      </a:r>
                      <a:r>
                        <a:rPr lang="en-US" sz="1400" dirty="0">
                          <a:latin typeface="Cambria" pitchFamily="18" charset="0"/>
                        </a:rPr>
                        <a:t>Alkhairat</a:t>
                      </a:r>
                    </a:p>
                    <a:p>
                      <a:pPr marL="0" marR="50165">
                        <a:spcBef>
                          <a:spcPts val="0"/>
                        </a:spcBef>
                        <a:spcAft>
                          <a:spcPts val="300"/>
                        </a:spcAft>
                      </a:pPr>
                      <a:r>
                        <a:rPr lang="en-US" sz="1400" dirty="0">
                          <a:latin typeface="Cambria" pitchFamily="18" charset="0"/>
                        </a:rPr>
                        <a:t>TK Nurul Ikhlas</a:t>
                      </a:r>
                    </a:p>
                    <a:p>
                      <a:pPr marL="0" marR="50165">
                        <a:spcBef>
                          <a:spcPts val="0"/>
                        </a:spcBef>
                        <a:spcAft>
                          <a:spcPts val="300"/>
                        </a:spcAft>
                      </a:pPr>
                      <a:r>
                        <a:rPr lang="en-US" sz="1400" dirty="0">
                          <a:latin typeface="Cambria" pitchFamily="18" charset="0"/>
                        </a:rPr>
                        <a:t>M I Alkhairat</a:t>
                      </a:r>
                    </a:p>
                    <a:p>
                      <a:pPr marL="0" marR="50165">
                        <a:spcBef>
                          <a:spcPts val="0"/>
                        </a:spcBef>
                        <a:spcAft>
                          <a:spcPts val="300"/>
                        </a:spcAft>
                      </a:pPr>
                      <a:r>
                        <a:rPr lang="en-US" sz="1400" dirty="0">
                          <a:latin typeface="Cambria" pitchFamily="18" charset="0"/>
                        </a:rPr>
                        <a:t>SDN  Palupi</a:t>
                      </a:r>
                    </a:p>
                    <a:p>
                      <a:pPr marL="0" marR="50165">
                        <a:spcBef>
                          <a:spcPts val="0"/>
                        </a:spcBef>
                        <a:spcAft>
                          <a:spcPts val="300"/>
                        </a:spcAft>
                      </a:pPr>
                      <a:r>
                        <a:rPr lang="en-US" sz="1400" dirty="0">
                          <a:latin typeface="Cambria" pitchFamily="18" charset="0"/>
                        </a:rPr>
                        <a:t>SD Inpres Palupi</a:t>
                      </a:r>
                    </a:p>
                    <a:p>
                      <a:pPr marL="0" marR="50165">
                        <a:spcBef>
                          <a:spcPts val="0"/>
                        </a:spcBef>
                        <a:spcAft>
                          <a:spcPts val="300"/>
                        </a:spcAft>
                      </a:pPr>
                      <a:r>
                        <a:rPr lang="en-US" sz="1400" dirty="0" smtClean="0">
                          <a:latin typeface="Cambria" pitchFamily="18" charset="0"/>
                        </a:rPr>
                        <a:t>SD </a:t>
                      </a:r>
                      <a:r>
                        <a:rPr lang="en-US" sz="1400" dirty="0">
                          <a:latin typeface="Cambria" pitchFamily="18" charset="0"/>
                        </a:rPr>
                        <a:t>Islam </a:t>
                      </a:r>
                      <a:r>
                        <a:rPr lang="en-US" sz="1400" dirty="0" err="1">
                          <a:latin typeface="Cambria" pitchFamily="18" charset="0"/>
                        </a:rPr>
                        <a:t>Nurul</a:t>
                      </a:r>
                      <a:r>
                        <a:rPr lang="en-US" sz="1400" dirty="0">
                          <a:latin typeface="Cambria" pitchFamily="18" charset="0"/>
                        </a:rPr>
                        <a:t> </a:t>
                      </a:r>
                      <a:r>
                        <a:rPr lang="en-US" sz="1400" dirty="0" err="1" smtClean="0">
                          <a:latin typeface="Cambria" pitchFamily="18" charset="0"/>
                        </a:rPr>
                        <a:t>Ikhlas</a:t>
                      </a:r>
                      <a:endParaRPr lang="en-US" sz="1400" dirty="0" smtClean="0">
                        <a:latin typeface="Cambria" pitchFamily="18" charset="0"/>
                      </a:endParaRPr>
                    </a:p>
                    <a:p>
                      <a:pPr marL="0" marR="50165">
                        <a:spcBef>
                          <a:spcPts val="0"/>
                        </a:spcBef>
                        <a:spcAft>
                          <a:spcPts val="300"/>
                        </a:spcAft>
                      </a:pPr>
                      <a:r>
                        <a:rPr lang="en-US" sz="1400" dirty="0" smtClean="0">
                          <a:latin typeface="Cambria" pitchFamily="18" charset="0"/>
                        </a:rPr>
                        <a:t>TK </a:t>
                      </a:r>
                      <a:r>
                        <a:rPr lang="en-US" sz="1400" baseline="0" dirty="0" smtClean="0">
                          <a:latin typeface="Cambria" pitchFamily="18" charset="0"/>
                        </a:rPr>
                        <a:t> </a:t>
                      </a:r>
                      <a:r>
                        <a:rPr lang="en-US" sz="1400" baseline="0" dirty="0" err="1" smtClean="0">
                          <a:latin typeface="Cambria" pitchFamily="18" charset="0"/>
                        </a:rPr>
                        <a:t>Paud</a:t>
                      </a:r>
                      <a:r>
                        <a:rPr lang="en-US" sz="1400" baseline="0" dirty="0" smtClean="0">
                          <a:latin typeface="Cambria" pitchFamily="18" charset="0"/>
                        </a:rPr>
                        <a:t> </a:t>
                      </a:r>
                      <a:r>
                        <a:rPr lang="en-US" sz="1400" baseline="0" dirty="0" err="1" smtClean="0">
                          <a:latin typeface="Cambria" pitchFamily="18" charset="0"/>
                        </a:rPr>
                        <a:t>Andien</a:t>
                      </a:r>
                      <a:endParaRPr lang="en-US" sz="1400" baseline="0" dirty="0" smtClean="0">
                        <a:latin typeface="Cambria" pitchFamily="18" charset="0"/>
                      </a:endParaRPr>
                    </a:p>
                    <a:p>
                      <a:pPr marL="0" marR="50165">
                        <a:spcBef>
                          <a:spcPts val="0"/>
                        </a:spcBef>
                        <a:spcAft>
                          <a:spcPts val="300"/>
                        </a:spcAft>
                      </a:pPr>
                      <a:r>
                        <a:rPr lang="en-US" sz="1400" dirty="0" smtClean="0">
                          <a:latin typeface="Cambria" pitchFamily="18" charset="0"/>
                        </a:rPr>
                        <a:t>SD </a:t>
                      </a:r>
                      <a:r>
                        <a:rPr lang="en-US" sz="1400" dirty="0" err="1" smtClean="0">
                          <a:latin typeface="Cambria" pitchFamily="18" charset="0"/>
                        </a:rPr>
                        <a:t>Alam</a:t>
                      </a:r>
                      <a:r>
                        <a:rPr lang="en-US" sz="1400" dirty="0" smtClean="0">
                          <a:latin typeface="Cambria" pitchFamily="18" charset="0"/>
                        </a:rPr>
                        <a:t> Al </a:t>
                      </a:r>
                      <a:r>
                        <a:rPr lang="en-US" sz="1400" dirty="0" err="1" smtClean="0">
                          <a:latin typeface="Cambria" pitchFamily="18" charset="0"/>
                        </a:rPr>
                        <a:t>Fatih</a:t>
                      </a:r>
                      <a:endParaRPr lang="en-US" sz="1400" dirty="0" smtClean="0">
                        <a:latin typeface="Cambria" pitchFamily="18" charset="0"/>
                      </a:endParaRPr>
                    </a:p>
                    <a:p>
                      <a:pPr marL="0" marR="50165">
                        <a:spcBef>
                          <a:spcPts val="0"/>
                        </a:spcBef>
                        <a:spcAft>
                          <a:spcPts val="300"/>
                        </a:spcAft>
                      </a:pPr>
                      <a:r>
                        <a:rPr lang="en-US" sz="1400" baseline="0" dirty="0" smtClean="0">
                          <a:latin typeface="Cambria" pitchFamily="18" charset="0"/>
                        </a:rPr>
                        <a:t>TK </a:t>
                      </a:r>
                      <a:r>
                        <a:rPr lang="en-US" sz="1400" baseline="0" dirty="0" err="1" smtClean="0">
                          <a:latin typeface="Cambria" pitchFamily="18" charset="0"/>
                        </a:rPr>
                        <a:t>Paud</a:t>
                      </a:r>
                      <a:r>
                        <a:rPr lang="en-US" sz="1400" baseline="0" dirty="0" smtClean="0">
                          <a:latin typeface="Cambria" pitchFamily="18" charset="0"/>
                        </a:rPr>
                        <a:t> Al </a:t>
                      </a:r>
                      <a:r>
                        <a:rPr lang="en-US" sz="1400" baseline="0" dirty="0" err="1" smtClean="0">
                          <a:latin typeface="Cambria" pitchFamily="18" charset="0"/>
                        </a:rPr>
                        <a:t>Muttaqin</a:t>
                      </a:r>
                      <a:endParaRPr lang="en-US" sz="1400" baseline="0" dirty="0" smtClean="0">
                        <a:latin typeface="Cambria" pitchFamily="18" charset="0"/>
                      </a:endParaRPr>
                    </a:p>
                  </a:txBody>
                  <a:tcPr marL="72867" marR="72867" marT="0" marB="0" anchor="ctr"/>
                </a:tc>
                <a:tc>
                  <a:txBody>
                    <a:bodyPr/>
                    <a:lstStyle/>
                    <a:p>
                      <a:pPr marL="0" marR="50165" algn="ctr">
                        <a:spcBef>
                          <a:spcPts val="0"/>
                        </a:spcBef>
                        <a:spcAft>
                          <a:spcPts val="300"/>
                        </a:spcAft>
                      </a:pPr>
                      <a:endParaRPr lang="en-US" sz="1400" dirty="0" smtClean="0">
                        <a:latin typeface="Cambria" pitchFamily="18" charset="0"/>
                      </a:endParaRPr>
                    </a:p>
                    <a:p>
                      <a:pPr marL="0" marR="50165" algn="ctr">
                        <a:spcBef>
                          <a:spcPts val="0"/>
                        </a:spcBef>
                        <a:spcAft>
                          <a:spcPts val="300"/>
                        </a:spcAft>
                      </a:pPr>
                      <a:r>
                        <a:rPr lang="en-US" sz="1400" dirty="0" smtClean="0">
                          <a:latin typeface="Cambria" pitchFamily="18" charset="0"/>
                        </a:rPr>
                        <a:t>1990</a:t>
                      </a:r>
                    </a:p>
                    <a:p>
                      <a:pPr marL="0" marR="50165" algn="ctr">
                        <a:spcBef>
                          <a:spcPts val="0"/>
                        </a:spcBef>
                        <a:spcAft>
                          <a:spcPts val="300"/>
                        </a:spcAft>
                      </a:pPr>
                      <a:r>
                        <a:rPr lang="en-US" sz="1400" dirty="0" smtClean="0">
                          <a:latin typeface="Cambria" pitchFamily="18" charset="0"/>
                        </a:rPr>
                        <a:t>2004</a:t>
                      </a:r>
                    </a:p>
                    <a:p>
                      <a:pPr marL="0" marR="50165" algn="ctr">
                        <a:spcBef>
                          <a:spcPts val="0"/>
                        </a:spcBef>
                        <a:spcAft>
                          <a:spcPts val="300"/>
                        </a:spcAft>
                      </a:pPr>
                      <a:r>
                        <a:rPr lang="en-US" sz="1400" dirty="0" smtClean="0">
                          <a:latin typeface="Cambria" pitchFamily="18" charset="0"/>
                        </a:rPr>
                        <a:t>1957</a:t>
                      </a:r>
                    </a:p>
                    <a:p>
                      <a:pPr marL="0" marR="50165" algn="ctr">
                        <a:spcBef>
                          <a:spcPts val="0"/>
                        </a:spcBef>
                        <a:spcAft>
                          <a:spcPts val="300"/>
                        </a:spcAft>
                      </a:pPr>
                      <a:r>
                        <a:rPr lang="en-US" sz="1400" dirty="0" smtClean="0">
                          <a:latin typeface="Cambria" pitchFamily="18" charset="0"/>
                        </a:rPr>
                        <a:t>1960</a:t>
                      </a:r>
                    </a:p>
                    <a:p>
                      <a:pPr marL="0" marR="50165" algn="ctr">
                        <a:spcBef>
                          <a:spcPts val="0"/>
                        </a:spcBef>
                        <a:spcAft>
                          <a:spcPts val="300"/>
                        </a:spcAft>
                      </a:pPr>
                      <a:r>
                        <a:rPr lang="en-US" sz="1400" dirty="0" smtClean="0">
                          <a:latin typeface="Cambria" pitchFamily="18" charset="0"/>
                        </a:rPr>
                        <a:t>1998</a:t>
                      </a:r>
                    </a:p>
                    <a:p>
                      <a:pPr marL="0" marR="50165" algn="ctr">
                        <a:spcBef>
                          <a:spcPts val="0"/>
                        </a:spcBef>
                        <a:spcAft>
                          <a:spcPts val="300"/>
                        </a:spcAft>
                      </a:pPr>
                      <a:r>
                        <a:rPr lang="en-US" sz="1400" dirty="0" smtClean="0">
                          <a:latin typeface="Cambria" pitchFamily="18" charset="0"/>
                        </a:rPr>
                        <a:t>2006</a:t>
                      </a:r>
                    </a:p>
                    <a:p>
                      <a:pPr marL="0" marR="50165" algn="ctr">
                        <a:spcBef>
                          <a:spcPts val="0"/>
                        </a:spcBef>
                        <a:spcAft>
                          <a:spcPts val="300"/>
                        </a:spcAft>
                      </a:pPr>
                      <a:r>
                        <a:rPr lang="en-US" sz="1400" dirty="0" smtClean="0">
                          <a:latin typeface="Cambria" pitchFamily="18" charset="0"/>
                          <a:ea typeface="Times New Roman"/>
                          <a:cs typeface="Times New Roman"/>
                        </a:rPr>
                        <a:t>2008</a:t>
                      </a:r>
                    </a:p>
                    <a:p>
                      <a:pPr marL="0" marR="50165" algn="ctr">
                        <a:spcBef>
                          <a:spcPts val="0"/>
                        </a:spcBef>
                        <a:spcAft>
                          <a:spcPts val="300"/>
                        </a:spcAft>
                      </a:pPr>
                      <a:r>
                        <a:rPr lang="en-US" sz="1400" dirty="0" smtClean="0">
                          <a:latin typeface="Cambria" pitchFamily="18" charset="0"/>
                          <a:ea typeface="Times New Roman"/>
                          <a:cs typeface="Times New Roman"/>
                        </a:rPr>
                        <a:t>2012</a:t>
                      </a:r>
                    </a:p>
                    <a:p>
                      <a:pPr marL="0" marR="50165" algn="ctr">
                        <a:spcBef>
                          <a:spcPts val="0"/>
                        </a:spcBef>
                        <a:spcAft>
                          <a:spcPts val="300"/>
                        </a:spcAft>
                      </a:pPr>
                      <a:r>
                        <a:rPr lang="en-US" sz="1400" dirty="0" smtClean="0">
                          <a:latin typeface="Cambria" pitchFamily="18" charset="0"/>
                          <a:ea typeface="Times New Roman"/>
                          <a:cs typeface="Times New Roman"/>
                        </a:rPr>
                        <a:t>2018</a:t>
                      </a:r>
                    </a:p>
                    <a:p>
                      <a:pPr marL="0" marR="50165" algn="ctr">
                        <a:spcBef>
                          <a:spcPts val="0"/>
                        </a:spcBef>
                        <a:spcAft>
                          <a:spcPts val="300"/>
                        </a:spcAft>
                      </a:pPr>
                      <a:endParaRPr lang="en-US" sz="1400" dirty="0">
                        <a:latin typeface="Cambria" pitchFamily="18" charset="0"/>
                        <a:ea typeface="Times New Roman"/>
                        <a:cs typeface="Times New Roman"/>
                      </a:endParaRPr>
                    </a:p>
                  </a:txBody>
                  <a:tcPr marL="72867" marR="72867" marT="0" marB="0" anchor="ctr"/>
                </a:tc>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xmlns="" val="2106611975"/>
              </p:ext>
            </p:extLst>
          </p:nvPr>
        </p:nvGraphicFramePr>
        <p:xfrm>
          <a:off x="990602" y="6096000"/>
          <a:ext cx="5638798" cy="3956341"/>
        </p:xfrm>
        <a:graphic>
          <a:graphicData uri="http://schemas.openxmlformats.org/drawingml/2006/table">
            <a:tbl>
              <a:tblPr firstRow="1" bandRow="1">
                <a:tableStyleId>{5C22544A-7EE6-4342-B048-85BDC9FD1C3A}</a:tableStyleId>
              </a:tblPr>
              <a:tblGrid>
                <a:gridCol w="704850"/>
                <a:gridCol w="2584448"/>
                <a:gridCol w="2349500"/>
              </a:tblGrid>
              <a:tr h="685800">
                <a:tc>
                  <a:txBody>
                    <a:bodyPr/>
                    <a:lstStyle/>
                    <a:p>
                      <a:pPr algn="ctr"/>
                      <a:r>
                        <a:rPr lang="en-US" sz="1200" dirty="0" smtClean="0"/>
                        <a:t>No</a:t>
                      </a:r>
                      <a:endParaRPr lang="en-US" sz="1200" dirty="0"/>
                    </a:p>
                  </a:txBody>
                  <a:tcPr/>
                </a:tc>
                <a:tc>
                  <a:txBody>
                    <a:bodyPr/>
                    <a:lstStyle/>
                    <a:p>
                      <a:pPr algn="ctr"/>
                      <a:r>
                        <a:rPr lang="en-US" sz="1200" dirty="0" err="1" smtClean="0"/>
                        <a:t>Nama</a:t>
                      </a:r>
                      <a:r>
                        <a:rPr lang="en-US" sz="1200" baseline="0" dirty="0" smtClean="0"/>
                        <a:t> Taman </a:t>
                      </a:r>
                      <a:r>
                        <a:rPr lang="en-US" sz="1200" baseline="0" dirty="0" err="1" smtClean="0"/>
                        <a:t>Pendidikan</a:t>
                      </a:r>
                      <a:r>
                        <a:rPr lang="en-US" sz="1200" baseline="0" dirty="0" smtClean="0"/>
                        <a:t> Al </a:t>
                      </a:r>
                      <a:r>
                        <a:rPr lang="en-US" sz="1200" baseline="0" dirty="0" err="1" smtClean="0"/>
                        <a:t>quran</a:t>
                      </a:r>
                      <a:endParaRPr lang="en-US" sz="1200" dirty="0"/>
                    </a:p>
                  </a:txBody>
                  <a:tcPr/>
                </a:tc>
                <a:tc>
                  <a:txBody>
                    <a:bodyPr/>
                    <a:lstStyle/>
                    <a:p>
                      <a:pPr algn="ctr"/>
                      <a:r>
                        <a:rPr lang="en-US" sz="1200" dirty="0" err="1" smtClean="0"/>
                        <a:t>Lokasi</a:t>
                      </a:r>
                      <a:endParaRPr lang="en-US" sz="1200" dirty="0"/>
                    </a:p>
                  </a:txBody>
                  <a:tcPr/>
                </a:tc>
              </a:tr>
              <a:tr h="456525">
                <a:tc>
                  <a:txBody>
                    <a:bodyPr/>
                    <a:lstStyle/>
                    <a:p>
                      <a:pPr algn="ctr"/>
                      <a:r>
                        <a:rPr lang="en-US" sz="1200" dirty="0" smtClean="0"/>
                        <a:t>1</a:t>
                      </a:r>
                      <a:endParaRPr lang="en-US" sz="1200" dirty="0"/>
                    </a:p>
                  </a:txBody>
                  <a:tcPr/>
                </a:tc>
                <a:tc>
                  <a:txBody>
                    <a:bodyPr/>
                    <a:lstStyle/>
                    <a:p>
                      <a:r>
                        <a:rPr lang="en-US" sz="1200" dirty="0" smtClean="0"/>
                        <a:t>TPA</a:t>
                      </a:r>
                      <a:r>
                        <a:rPr lang="en-US" sz="1200" baseline="0" dirty="0" smtClean="0"/>
                        <a:t> Al </a:t>
                      </a:r>
                      <a:r>
                        <a:rPr lang="en-US" sz="1200" baseline="0" dirty="0" err="1" smtClean="0"/>
                        <a:t>Hidayah</a:t>
                      </a:r>
                      <a:endParaRPr lang="en-US" sz="1200" dirty="0"/>
                    </a:p>
                  </a:txBody>
                  <a:tcPr/>
                </a:tc>
                <a:tc>
                  <a:txBody>
                    <a:bodyPr/>
                    <a:lstStyle/>
                    <a:p>
                      <a:r>
                        <a:rPr lang="en-US" sz="1200" dirty="0" smtClean="0"/>
                        <a:t>Jl. </a:t>
                      </a:r>
                      <a:r>
                        <a:rPr lang="en-US" sz="1200" dirty="0" err="1" smtClean="0"/>
                        <a:t>Pue</a:t>
                      </a:r>
                      <a:r>
                        <a:rPr lang="en-US" sz="1200" dirty="0" smtClean="0"/>
                        <a:t> Bongo II</a:t>
                      </a:r>
                      <a:endParaRPr lang="en-US" sz="1200" dirty="0"/>
                    </a:p>
                  </a:txBody>
                  <a:tcPr/>
                </a:tc>
              </a:tr>
              <a:tr h="456525">
                <a:tc>
                  <a:txBody>
                    <a:bodyPr/>
                    <a:lstStyle/>
                    <a:p>
                      <a:pPr algn="ctr"/>
                      <a:r>
                        <a:rPr lang="en-US" sz="1200" dirty="0" smtClean="0"/>
                        <a:t>2</a:t>
                      </a:r>
                      <a:endParaRPr lang="en-US" sz="1200" dirty="0"/>
                    </a:p>
                  </a:txBody>
                  <a:tcPr/>
                </a:tc>
                <a:tc>
                  <a:txBody>
                    <a:bodyPr/>
                    <a:lstStyle/>
                    <a:p>
                      <a:r>
                        <a:rPr lang="en-US" sz="1200" dirty="0" smtClean="0"/>
                        <a:t>TPA </a:t>
                      </a:r>
                      <a:r>
                        <a:rPr lang="en-US" sz="1200" dirty="0" err="1" smtClean="0"/>
                        <a:t>Rahman</a:t>
                      </a:r>
                      <a:endParaRPr lang="en-US" sz="1200" dirty="0"/>
                    </a:p>
                  </a:txBody>
                  <a:tcPr/>
                </a:tc>
                <a:tc>
                  <a:txBody>
                    <a:bodyPr/>
                    <a:lstStyle/>
                    <a:p>
                      <a:r>
                        <a:rPr lang="en-US" sz="1200" dirty="0" smtClean="0"/>
                        <a:t>Jl.</a:t>
                      </a:r>
                      <a:r>
                        <a:rPr lang="en-US" sz="1200" baseline="0" dirty="0" smtClean="0"/>
                        <a:t> </a:t>
                      </a:r>
                      <a:r>
                        <a:rPr lang="en-US" sz="1200" baseline="0" dirty="0" err="1" smtClean="0"/>
                        <a:t>Pue</a:t>
                      </a:r>
                      <a:r>
                        <a:rPr lang="en-US" sz="1200" baseline="0" dirty="0" smtClean="0"/>
                        <a:t> Bongo II</a:t>
                      </a:r>
                      <a:endParaRPr lang="en-US" sz="1200" dirty="0"/>
                    </a:p>
                  </a:txBody>
                  <a:tcPr/>
                </a:tc>
              </a:tr>
              <a:tr h="562839">
                <a:tc>
                  <a:txBody>
                    <a:bodyPr/>
                    <a:lstStyle/>
                    <a:p>
                      <a:pPr algn="ctr"/>
                      <a:r>
                        <a:rPr lang="en-US" sz="1200" dirty="0" smtClean="0"/>
                        <a:t>3</a:t>
                      </a:r>
                      <a:endParaRPr lang="en-US" sz="1200" dirty="0"/>
                    </a:p>
                  </a:txBody>
                  <a:tcPr/>
                </a:tc>
                <a:tc>
                  <a:txBody>
                    <a:bodyPr/>
                    <a:lstStyle/>
                    <a:p>
                      <a:r>
                        <a:rPr lang="en-US" sz="1200" dirty="0" smtClean="0"/>
                        <a:t>TPQ </a:t>
                      </a:r>
                      <a:r>
                        <a:rPr lang="en-US" sz="1200" dirty="0" err="1" smtClean="0"/>
                        <a:t>Mambaul’ulum</a:t>
                      </a:r>
                      <a:endParaRPr lang="en-US" sz="1200" dirty="0"/>
                    </a:p>
                  </a:txBody>
                  <a:tcPr/>
                </a:tc>
                <a:tc>
                  <a:txBody>
                    <a:bodyPr/>
                    <a:lstStyle/>
                    <a:p>
                      <a:r>
                        <a:rPr lang="en-US" sz="1200" dirty="0" err="1" smtClean="0"/>
                        <a:t>Btn</a:t>
                      </a:r>
                      <a:r>
                        <a:rPr lang="en-US" sz="1200" baseline="0" dirty="0" smtClean="0"/>
                        <a:t> </a:t>
                      </a:r>
                      <a:r>
                        <a:rPr lang="en-US" sz="1200" baseline="0" dirty="0" err="1" smtClean="0"/>
                        <a:t>Palupi</a:t>
                      </a:r>
                      <a:r>
                        <a:rPr lang="en-US" sz="1200" baseline="0" dirty="0" smtClean="0"/>
                        <a:t> </a:t>
                      </a:r>
                      <a:r>
                        <a:rPr lang="en-US" sz="1200" baseline="0" dirty="0" err="1" smtClean="0"/>
                        <a:t>Permai</a:t>
                      </a:r>
                      <a:r>
                        <a:rPr lang="en-US" sz="1200" baseline="0" dirty="0" smtClean="0"/>
                        <a:t> Blok BS </a:t>
                      </a:r>
                      <a:endParaRPr lang="en-US" sz="1200" dirty="0"/>
                    </a:p>
                  </a:txBody>
                  <a:tcPr/>
                </a:tc>
              </a:tr>
              <a:tr h="562839">
                <a:tc>
                  <a:txBody>
                    <a:bodyPr/>
                    <a:lstStyle/>
                    <a:p>
                      <a:pPr algn="ctr"/>
                      <a:r>
                        <a:rPr lang="en-US" sz="1200" dirty="0" smtClean="0"/>
                        <a:t>4</a:t>
                      </a:r>
                      <a:endParaRPr lang="en-US" sz="1200" dirty="0"/>
                    </a:p>
                  </a:txBody>
                  <a:tcPr/>
                </a:tc>
                <a:tc>
                  <a:txBody>
                    <a:bodyPr/>
                    <a:lstStyle/>
                    <a:p>
                      <a:r>
                        <a:rPr lang="en-US" sz="1200" dirty="0" smtClean="0"/>
                        <a:t>TPQ As-</a:t>
                      </a:r>
                      <a:r>
                        <a:rPr lang="en-US" sz="1200" dirty="0" err="1" smtClean="0"/>
                        <a:t>salam</a:t>
                      </a:r>
                      <a:endParaRPr lang="en-US" sz="1200" dirty="0"/>
                    </a:p>
                  </a:txBody>
                  <a:tcPr/>
                </a:tc>
                <a:tc>
                  <a:txBody>
                    <a:bodyPr/>
                    <a:lstStyle/>
                    <a:p>
                      <a:r>
                        <a:rPr lang="en-US" sz="1200" dirty="0" err="1" smtClean="0"/>
                        <a:t>Btn</a:t>
                      </a:r>
                      <a:r>
                        <a:rPr lang="en-US" sz="1200" dirty="0" smtClean="0"/>
                        <a:t> </a:t>
                      </a:r>
                      <a:r>
                        <a:rPr lang="en-US" sz="1200" dirty="0" err="1" smtClean="0"/>
                        <a:t>Palupi</a:t>
                      </a:r>
                      <a:r>
                        <a:rPr lang="en-US" sz="1200" dirty="0" smtClean="0"/>
                        <a:t> </a:t>
                      </a:r>
                      <a:r>
                        <a:rPr lang="en-US" sz="1200" dirty="0" err="1" smtClean="0"/>
                        <a:t>Permai</a:t>
                      </a:r>
                      <a:r>
                        <a:rPr lang="en-US" sz="1200" dirty="0" smtClean="0"/>
                        <a:t> Blok J No.</a:t>
                      </a:r>
                      <a:r>
                        <a:rPr lang="en-US" sz="1200" baseline="0" dirty="0" smtClean="0"/>
                        <a:t> 5</a:t>
                      </a:r>
                      <a:endParaRPr lang="en-US" sz="1200" dirty="0"/>
                    </a:p>
                  </a:txBody>
                  <a:tcPr/>
                </a:tc>
              </a:tr>
              <a:tr h="562839">
                <a:tc>
                  <a:txBody>
                    <a:bodyPr/>
                    <a:lstStyle/>
                    <a:p>
                      <a:pPr algn="ctr"/>
                      <a:r>
                        <a:rPr lang="en-US" sz="1200" dirty="0" smtClean="0"/>
                        <a:t>5</a:t>
                      </a:r>
                      <a:endParaRPr lang="en-US" sz="1200" dirty="0"/>
                    </a:p>
                  </a:txBody>
                  <a:tcPr/>
                </a:tc>
                <a:tc>
                  <a:txBody>
                    <a:bodyPr/>
                    <a:lstStyle/>
                    <a:p>
                      <a:r>
                        <a:rPr lang="en-US" sz="1200" dirty="0" smtClean="0"/>
                        <a:t>TPA </a:t>
                      </a:r>
                      <a:r>
                        <a:rPr lang="en-US" sz="1200" dirty="0" err="1" smtClean="0"/>
                        <a:t>Nurul</a:t>
                      </a:r>
                      <a:r>
                        <a:rPr lang="en-US" sz="1200" dirty="0" smtClean="0"/>
                        <a:t> </a:t>
                      </a:r>
                      <a:r>
                        <a:rPr lang="en-US" sz="1200" dirty="0" err="1" smtClean="0"/>
                        <a:t>Ikhlas</a:t>
                      </a:r>
                      <a:endParaRPr lang="en-US" sz="1200" dirty="0"/>
                    </a:p>
                  </a:txBody>
                  <a:tcPr/>
                </a:tc>
                <a:tc>
                  <a:txBody>
                    <a:bodyPr/>
                    <a:lstStyle/>
                    <a:p>
                      <a:r>
                        <a:rPr lang="en-US" sz="1200" dirty="0" err="1" smtClean="0"/>
                        <a:t>Btn</a:t>
                      </a:r>
                      <a:r>
                        <a:rPr lang="en-US" sz="1200" baseline="0" dirty="0" smtClean="0"/>
                        <a:t> </a:t>
                      </a:r>
                      <a:r>
                        <a:rPr lang="en-US" sz="1200" baseline="0" dirty="0" err="1" smtClean="0"/>
                        <a:t>Palupi</a:t>
                      </a:r>
                      <a:r>
                        <a:rPr lang="en-US" sz="1200" baseline="0" dirty="0" smtClean="0"/>
                        <a:t> </a:t>
                      </a:r>
                      <a:r>
                        <a:rPr lang="en-US" sz="1200" baseline="0" dirty="0" err="1" smtClean="0"/>
                        <a:t>Puskud</a:t>
                      </a:r>
                      <a:r>
                        <a:rPr lang="en-US" sz="1200" baseline="0" dirty="0" smtClean="0"/>
                        <a:t>  Blok F /1</a:t>
                      </a:r>
                      <a:endParaRPr lang="en-US" sz="1200" dirty="0"/>
                    </a:p>
                  </a:txBody>
                  <a:tcPr/>
                </a:tc>
              </a:tr>
              <a:tr h="668974">
                <a:tc>
                  <a:txBody>
                    <a:bodyPr/>
                    <a:lstStyle/>
                    <a:p>
                      <a:pPr algn="ctr"/>
                      <a:r>
                        <a:rPr lang="en-US" sz="1200" dirty="0" smtClean="0"/>
                        <a:t>6</a:t>
                      </a:r>
                      <a:endParaRPr lang="en-US" sz="1200" dirty="0"/>
                    </a:p>
                  </a:txBody>
                  <a:tcPr/>
                </a:tc>
                <a:tc>
                  <a:txBody>
                    <a:bodyPr/>
                    <a:lstStyle/>
                    <a:p>
                      <a:r>
                        <a:rPr lang="en-US" sz="1200" dirty="0" err="1" smtClean="0"/>
                        <a:t>Pesantren</a:t>
                      </a:r>
                      <a:r>
                        <a:rPr lang="en-US" sz="1200" dirty="0" smtClean="0"/>
                        <a:t> </a:t>
                      </a:r>
                      <a:r>
                        <a:rPr lang="en-US" sz="1200" dirty="0" err="1" smtClean="0"/>
                        <a:t>Pondok</a:t>
                      </a:r>
                      <a:r>
                        <a:rPr lang="en-US" sz="1200" baseline="0" dirty="0" smtClean="0"/>
                        <a:t> </a:t>
                      </a:r>
                      <a:r>
                        <a:rPr lang="en-US" sz="1200" baseline="0" dirty="0" err="1" smtClean="0"/>
                        <a:t>Mambauts</a:t>
                      </a:r>
                      <a:r>
                        <a:rPr lang="en-US" sz="1200" baseline="0" dirty="0" smtClean="0"/>
                        <a:t> </a:t>
                      </a:r>
                      <a:r>
                        <a:rPr lang="en-US" sz="1200" baseline="0" dirty="0" err="1" smtClean="0"/>
                        <a:t>solichin</a:t>
                      </a:r>
                      <a:r>
                        <a:rPr lang="en-US" sz="1200" baseline="0" dirty="0" smtClean="0"/>
                        <a:t> </a:t>
                      </a:r>
                      <a:r>
                        <a:rPr lang="en-US" sz="1200" baseline="0" dirty="0" err="1" smtClean="0"/>
                        <a:t>Alcharomah</a:t>
                      </a:r>
                      <a:endParaRPr lang="en-US" sz="1200" dirty="0"/>
                    </a:p>
                  </a:txBody>
                  <a:tcPr/>
                </a:tc>
                <a:tc>
                  <a:txBody>
                    <a:bodyPr/>
                    <a:lstStyle/>
                    <a:p>
                      <a:r>
                        <a:rPr lang="en-US" sz="1200" dirty="0" err="1" smtClean="0"/>
                        <a:t>Btn</a:t>
                      </a:r>
                      <a:r>
                        <a:rPr lang="en-US" sz="1200" dirty="0" smtClean="0"/>
                        <a:t> </a:t>
                      </a:r>
                      <a:r>
                        <a:rPr lang="en-US" sz="1200" dirty="0" err="1" smtClean="0"/>
                        <a:t>Griya</a:t>
                      </a:r>
                      <a:r>
                        <a:rPr lang="en-US" sz="1200" baseline="0" dirty="0" smtClean="0"/>
                        <a:t> </a:t>
                      </a:r>
                      <a:r>
                        <a:rPr lang="en-US" sz="1200" baseline="0" dirty="0" err="1" smtClean="0"/>
                        <a:t>Palupi</a:t>
                      </a:r>
                      <a:r>
                        <a:rPr lang="en-US" sz="1200" baseline="0" dirty="0" smtClean="0"/>
                        <a:t> </a:t>
                      </a:r>
                      <a:endParaRPr lang="en-US" sz="1200" dirty="0"/>
                    </a:p>
                  </a:txBody>
                  <a:tcPr/>
                </a:tc>
              </a:tr>
            </a:tbl>
          </a:graphicData>
        </a:graphic>
      </p:graphicFrame>
    </p:spTree>
    <p:extLst>
      <p:ext uri="{BB962C8B-B14F-4D97-AF65-F5344CB8AC3E}">
        <p14:creationId xmlns:p14="http://schemas.microsoft.com/office/powerpoint/2010/main" xmlns="" val="15850443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66800" y="685800"/>
            <a:ext cx="5562600" cy="375397"/>
          </a:xfrm>
          <a:prstGeom prst="rect">
            <a:avLst/>
          </a:prstGeom>
          <a:noFill/>
        </p:spPr>
        <p:txBody>
          <a:bodyPr wrap="square" lIns="97447" tIns="48723" rIns="97447" bIns="48723" rtlCol="0">
            <a:spAutoFit/>
          </a:bodyPr>
          <a:lstStyle/>
          <a:p>
            <a:pPr algn="ctr"/>
            <a:r>
              <a:rPr lang="en-US" sz="1800" b="1" dirty="0">
                <a:latin typeface="Cambria" pitchFamily="18" charset="0"/>
              </a:rPr>
              <a:t>Tingkat </a:t>
            </a:r>
            <a:r>
              <a:rPr lang="en-US" sz="1800" b="1" dirty="0" err="1">
                <a:latin typeface="Cambria" pitchFamily="18" charset="0"/>
              </a:rPr>
              <a:t>Pendidikan</a:t>
            </a:r>
            <a:r>
              <a:rPr lang="en-US" sz="1800" b="1" dirty="0">
                <a:latin typeface="Cambria" pitchFamily="18" charset="0"/>
              </a:rPr>
              <a:t> </a:t>
            </a:r>
            <a:r>
              <a:rPr lang="en-US" sz="1800" b="1" dirty="0" err="1">
                <a:latin typeface="Cambria" pitchFamily="18" charset="0"/>
              </a:rPr>
              <a:t>Masyarakat</a:t>
            </a:r>
            <a:r>
              <a:rPr lang="en-US" sz="1800" b="1" dirty="0">
                <a:latin typeface="Cambria" pitchFamily="18" charset="0"/>
              </a:rPr>
              <a:t> </a:t>
            </a:r>
            <a:r>
              <a:rPr lang="en-US" sz="1800" b="1" dirty="0" err="1">
                <a:latin typeface="Cambria" pitchFamily="18" charset="0"/>
              </a:rPr>
              <a:t>Palupi</a:t>
            </a:r>
            <a:endParaRPr lang="en-US" sz="1800" b="1" dirty="0">
              <a:latin typeface="Cambria" pitchFamily="18" charset="0"/>
            </a:endParaRPr>
          </a:p>
        </p:txBody>
      </p:sp>
      <p:sp>
        <p:nvSpPr>
          <p:cNvPr id="8"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33</a:t>
            </a:fld>
            <a:endParaRPr lang="en-US" sz="2200" b="1" dirty="0">
              <a:solidFill>
                <a:schemeClr val="bg1"/>
              </a:solidFill>
              <a:latin typeface="Papyrus" pitchFamily="66" charset="0"/>
              <a:ea typeface="BatangChe" pitchFamily="49" charset="-127"/>
            </a:endParaRPr>
          </a:p>
        </p:txBody>
      </p:sp>
      <p:sp>
        <p:nvSpPr>
          <p:cNvPr id="11" name="Footer Placeholder 2"/>
          <p:cNvSpPr txBox="1">
            <a:spLocks/>
          </p:cNvSpPr>
          <p:nvPr/>
        </p:nvSpPr>
        <p:spPr>
          <a:xfrm rot="16200000">
            <a:off x="5702952" y="781009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graphicFrame>
        <p:nvGraphicFramePr>
          <p:cNvPr id="13" name="Table 12"/>
          <p:cNvGraphicFramePr>
            <a:graphicFrameLocks noGrp="1"/>
          </p:cNvGraphicFramePr>
          <p:nvPr>
            <p:extLst>
              <p:ext uri="{D42A27DB-BD31-4B8C-83A1-F6EECF244321}">
                <p14:modId xmlns:p14="http://schemas.microsoft.com/office/powerpoint/2010/main" xmlns="" val="538641452"/>
              </p:ext>
            </p:extLst>
          </p:nvPr>
        </p:nvGraphicFramePr>
        <p:xfrm>
          <a:off x="1143000" y="1371600"/>
          <a:ext cx="5376700" cy="5486400"/>
        </p:xfrm>
        <a:graphic>
          <a:graphicData uri="http://schemas.openxmlformats.org/drawingml/2006/table">
            <a:tbl>
              <a:tblPr firstRow="1" bandRow="1">
                <a:tableStyleId>{93296810-A885-4BE3-A3E7-6D5BEEA58F35}</a:tableStyleId>
              </a:tblPr>
              <a:tblGrid>
                <a:gridCol w="527249"/>
                <a:gridCol w="2217732"/>
                <a:gridCol w="1282574"/>
                <a:gridCol w="1349145"/>
              </a:tblGrid>
              <a:tr h="457200">
                <a:tc>
                  <a:txBody>
                    <a:bodyPr/>
                    <a:lstStyle/>
                    <a:p>
                      <a:pPr marL="0" marR="50165" algn="ctr">
                        <a:lnSpc>
                          <a:spcPct val="150000"/>
                        </a:lnSpc>
                        <a:spcBef>
                          <a:spcPts val="0"/>
                        </a:spcBef>
                        <a:spcAft>
                          <a:spcPts val="0"/>
                        </a:spcAft>
                      </a:pPr>
                      <a:r>
                        <a:rPr lang="en-US" sz="1400" dirty="0">
                          <a:latin typeface="Cambria" pitchFamily="18" charset="0"/>
                        </a:rPr>
                        <a:t>No</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400" dirty="0">
                          <a:latin typeface="Cambria" pitchFamily="18" charset="0"/>
                        </a:rPr>
                        <a:t>Data Pendidikan </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gridSpan="2">
                  <a:txBody>
                    <a:bodyPr/>
                    <a:lstStyle/>
                    <a:p>
                      <a:pPr marL="0" marR="50165" algn="ctr">
                        <a:lnSpc>
                          <a:spcPct val="150000"/>
                        </a:lnSpc>
                        <a:spcBef>
                          <a:spcPts val="0"/>
                        </a:spcBef>
                        <a:spcAft>
                          <a:spcPts val="0"/>
                        </a:spcAft>
                      </a:pPr>
                      <a:r>
                        <a:rPr lang="en-US" sz="1400" dirty="0" err="1" smtClean="0">
                          <a:latin typeface="Cambria" pitchFamily="18" charset="0"/>
                        </a:rPr>
                        <a:t>Jumlah</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hMerge="1">
                  <a:txBody>
                    <a:bodyPr/>
                    <a:lstStyle/>
                    <a:p>
                      <a:endParaRPr lang="en-US"/>
                    </a:p>
                  </a:txBody>
                  <a:tcPr/>
                </a:tc>
              </a:tr>
              <a:tr h="457200">
                <a:tc>
                  <a:txBody>
                    <a:bodyPr/>
                    <a:lstStyle/>
                    <a:p>
                      <a:pPr marL="0" marR="50165" algn="ctr">
                        <a:lnSpc>
                          <a:spcPct val="150000"/>
                        </a:lnSpc>
                        <a:spcBef>
                          <a:spcPts val="0"/>
                        </a:spcBef>
                        <a:spcAft>
                          <a:spcPts val="0"/>
                        </a:spcAft>
                      </a:pPr>
                      <a:r>
                        <a:rPr lang="en-US" sz="1400">
                          <a:latin typeface="Cambria" pitchFamily="18" charset="0"/>
                        </a:rPr>
                        <a:t>1</a:t>
                      </a:r>
                      <a:endParaRPr lang="en-US" sz="140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nSpc>
                          <a:spcPct val="150000"/>
                        </a:lnSpc>
                        <a:spcBef>
                          <a:spcPts val="0"/>
                        </a:spcBef>
                        <a:spcAft>
                          <a:spcPts val="0"/>
                        </a:spcAft>
                      </a:pPr>
                      <a:r>
                        <a:rPr lang="en-US" sz="1400" dirty="0">
                          <a:latin typeface="Cambria" pitchFamily="18" charset="0"/>
                        </a:rPr>
                        <a:t>Belum Sekolah</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400" dirty="0" smtClean="0">
                          <a:latin typeface="Cambria" pitchFamily="18" charset="0"/>
                          <a:ea typeface="Times New Roman"/>
                          <a:cs typeface="Times New Roman"/>
                        </a:rPr>
                        <a:t>1.442</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r>
              <a:tr h="457200">
                <a:tc>
                  <a:txBody>
                    <a:bodyPr/>
                    <a:lstStyle/>
                    <a:p>
                      <a:pPr marL="0" marR="50165" algn="ctr">
                        <a:lnSpc>
                          <a:spcPct val="150000"/>
                        </a:lnSpc>
                        <a:spcBef>
                          <a:spcPts val="0"/>
                        </a:spcBef>
                        <a:spcAft>
                          <a:spcPts val="0"/>
                        </a:spcAft>
                      </a:pPr>
                      <a:r>
                        <a:rPr lang="en-US" sz="1400" dirty="0">
                          <a:latin typeface="Cambria" pitchFamily="18" charset="0"/>
                        </a:rPr>
                        <a:t>2</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nSpc>
                          <a:spcPct val="150000"/>
                        </a:lnSpc>
                        <a:spcBef>
                          <a:spcPts val="0"/>
                        </a:spcBef>
                        <a:spcAft>
                          <a:spcPts val="0"/>
                        </a:spcAft>
                      </a:pPr>
                      <a:r>
                        <a:rPr lang="en-US" sz="1400" dirty="0" err="1" smtClean="0">
                          <a:latin typeface="Cambria" pitchFamily="18" charset="0"/>
                        </a:rPr>
                        <a:t>Tidak</a:t>
                      </a:r>
                      <a:r>
                        <a:rPr lang="en-US" sz="1400" dirty="0" smtClean="0">
                          <a:latin typeface="Cambria" pitchFamily="18" charset="0"/>
                        </a:rPr>
                        <a:t> </a:t>
                      </a:r>
                      <a:r>
                        <a:rPr lang="en-US" sz="1400" dirty="0" err="1" smtClean="0">
                          <a:latin typeface="Cambria" pitchFamily="18" charset="0"/>
                        </a:rPr>
                        <a:t>Tamat</a:t>
                      </a:r>
                      <a:r>
                        <a:rPr lang="en-US" sz="1400" dirty="0" smtClean="0">
                          <a:latin typeface="Cambria" pitchFamily="18" charset="0"/>
                        </a:rPr>
                        <a:t> SD</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400" dirty="0" smtClean="0">
                          <a:latin typeface="Cambria" pitchFamily="18" charset="0"/>
                        </a:rPr>
                        <a:t>1.190</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400" dirty="0">
                          <a:latin typeface="Cambria" pitchFamily="18" charset="0"/>
                        </a:rPr>
                        <a:t>Orang</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r>
              <a:tr h="457200">
                <a:tc>
                  <a:txBody>
                    <a:bodyPr/>
                    <a:lstStyle/>
                    <a:p>
                      <a:pPr marL="0" marR="50165" algn="ctr">
                        <a:lnSpc>
                          <a:spcPct val="150000"/>
                        </a:lnSpc>
                        <a:spcBef>
                          <a:spcPts val="0"/>
                        </a:spcBef>
                        <a:spcAft>
                          <a:spcPts val="0"/>
                        </a:spcAft>
                      </a:pPr>
                      <a:r>
                        <a:rPr lang="en-US" sz="1400" dirty="0">
                          <a:latin typeface="Cambria" pitchFamily="18" charset="0"/>
                        </a:rPr>
                        <a:t>3</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nSpc>
                          <a:spcPct val="150000"/>
                        </a:lnSpc>
                        <a:spcBef>
                          <a:spcPts val="0"/>
                        </a:spcBef>
                        <a:spcAft>
                          <a:spcPts val="0"/>
                        </a:spcAft>
                      </a:pPr>
                      <a:r>
                        <a:rPr lang="en-US" sz="1400" dirty="0" err="1" smtClean="0">
                          <a:latin typeface="Cambria" pitchFamily="18" charset="0"/>
                          <a:ea typeface="Times New Roman"/>
                          <a:cs typeface="Times New Roman"/>
                        </a:rPr>
                        <a:t>Tamat</a:t>
                      </a:r>
                      <a:r>
                        <a:rPr lang="en-US" sz="1400" baseline="0" dirty="0" smtClean="0">
                          <a:latin typeface="Cambria" pitchFamily="18" charset="0"/>
                          <a:ea typeface="Times New Roman"/>
                          <a:cs typeface="Times New Roman"/>
                        </a:rPr>
                        <a:t> SD</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400" dirty="0" smtClean="0">
                          <a:latin typeface="Cambria" pitchFamily="18" charset="0"/>
                        </a:rPr>
                        <a:t>703</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400" dirty="0" err="1">
                          <a:latin typeface="Cambria" pitchFamily="18" charset="0"/>
                        </a:rPr>
                        <a:t>Orang</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r>
              <a:tr h="457200">
                <a:tc>
                  <a:txBody>
                    <a:bodyPr/>
                    <a:lstStyle/>
                    <a:p>
                      <a:pPr marL="0" marR="50165" algn="ctr">
                        <a:lnSpc>
                          <a:spcPct val="150000"/>
                        </a:lnSpc>
                        <a:spcBef>
                          <a:spcPts val="0"/>
                        </a:spcBef>
                        <a:spcAft>
                          <a:spcPts val="0"/>
                        </a:spcAft>
                      </a:pPr>
                      <a:r>
                        <a:rPr lang="en-US" sz="1400">
                          <a:latin typeface="Cambria" pitchFamily="18" charset="0"/>
                        </a:rPr>
                        <a:t>4</a:t>
                      </a:r>
                      <a:endParaRPr lang="en-US" sz="140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nSpc>
                          <a:spcPct val="150000"/>
                        </a:lnSpc>
                        <a:spcBef>
                          <a:spcPts val="0"/>
                        </a:spcBef>
                        <a:spcAft>
                          <a:spcPts val="0"/>
                        </a:spcAft>
                      </a:pPr>
                      <a:r>
                        <a:rPr lang="en-US" sz="1400" dirty="0" smtClean="0">
                          <a:latin typeface="Cambria" pitchFamily="18" charset="0"/>
                        </a:rPr>
                        <a:t>SLTP</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400" dirty="0" smtClean="0">
                          <a:latin typeface="Cambria" pitchFamily="18" charset="0"/>
                          <a:ea typeface="Times New Roman"/>
                          <a:cs typeface="Times New Roman"/>
                        </a:rPr>
                        <a:t>1.074</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400" dirty="0" err="1">
                          <a:latin typeface="Cambria" pitchFamily="18" charset="0"/>
                        </a:rPr>
                        <a:t>Orang</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r>
              <a:tr h="457200">
                <a:tc>
                  <a:txBody>
                    <a:bodyPr/>
                    <a:lstStyle/>
                    <a:p>
                      <a:pPr marL="0" marR="50165" algn="ctr">
                        <a:lnSpc>
                          <a:spcPct val="150000"/>
                        </a:lnSpc>
                        <a:spcBef>
                          <a:spcPts val="0"/>
                        </a:spcBef>
                        <a:spcAft>
                          <a:spcPts val="0"/>
                        </a:spcAft>
                      </a:pPr>
                      <a:r>
                        <a:rPr lang="en-US" sz="1400" dirty="0">
                          <a:latin typeface="Cambria" pitchFamily="18" charset="0"/>
                        </a:rPr>
                        <a:t>5.</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nSpc>
                          <a:spcPct val="150000"/>
                        </a:lnSpc>
                        <a:spcBef>
                          <a:spcPts val="0"/>
                        </a:spcBef>
                        <a:spcAft>
                          <a:spcPts val="0"/>
                        </a:spcAft>
                      </a:pPr>
                      <a:r>
                        <a:rPr lang="en-US" sz="1400" dirty="0" smtClean="0">
                          <a:latin typeface="Cambria" pitchFamily="18" charset="0"/>
                        </a:rPr>
                        <a:t>SLTA</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400" dirty="0" smtClean="0">
                          <a:latin typeface="Cambria" pitchFamily="18" charset="0"/>
                          <a:ea typeface="Times New Roman"/>
                          <a:cs typeface="Times New Roman"/>
                        </a:rPr>
                        <a:t>3.483</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400" dirty="0">
                          <a:latin typeface="Cambria" pitchFamily="18" charset="0"/>
                        </a:rPr>
                        <a:t>Orang</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r>
              <a:tr h="457200">
                <a:tc>
                  <a:txBody>
                    <a:bodyPr/>
                    <a:lstStyle/>
                    <a:p>
                      <a:pPr marL="0" marR="50165" algn="ctr">
                        <a:lnSpc>
                          <a:spcPct val="150000"/>
                        </a:lnSpc>
                        <a:spcBef>
                          <a:spcPts val="0"/>
                        </a:spcBef>
                        <a:spcAft>
                          <a:spcPts val="0"/>
                        </a:spcAft>
                      </a:pPr>
                      <a:r>
                        <a:rPr lang="en-US" sz="1400">
                          <a:latin typeface="Cambria" pitchFamily="18" charset="0"/>
                        </a:rPr>
                        <a:t>6</a:t>
                      </a:r>
                      <a:endParaRPr lang="en-US" sz="140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nSpc>
                          <a:spcPct val="150000"/>
                        </a:lnSpc>
                        <a:spcBef>
                          <a:spcPts val="0"/>
                        </a:spcBef>
                        <a:spcAft>
                          <a:spcPts val="0"/>
                        </a:spcAft>
                      </a:pPr>
                      <a:r>
                        <a:rPr lang="en-US" sz="1400" dirty="0" smtClean="0">
                          <a:latin typeface="Cambria" pitchFamily="18" charset="0"/>
                        </a:rPr>
                        <a:t>DIPLOMA II</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400" dirty="0" smtClean="0">
                          <a:latin typeface="Cambria" pitchFamily="18" charset="0"/>
                          <a:ea typeface="Times New Roman"/>
                          <a:cs typeface="Times New Roman"/>
                        </a:rPr>
                        <a:t>80</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400" dirty="0">
                          <a:latin typeface="Cambria" pitchFamily="18" charset="0"/>
                        </a:rPr>
                        <a:t>Orang</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r>
              <a:tr h="457200">
                <a:tc>
                  <a:txBody>
                    <a:bodyPr/>
                    <a:lstStyle/>
                    <a:p>
                      <a:pPr marL="0" marR="50165" algn="ctr">
                        <a:lnSpc>
                          <a:spcPct val="150000"/>
                        </a:lnSpc>
                        <a:spcBef>
                          <a:spcPts val="0"/>
                        </a:spcBef>
                        <a:spcAft>
                          <a:spcPts val="0"/>
                        </a:spcAft>
                      </a:pPr>
                      <a:r>
                        <a:rPr lang="en-US" sz="1400" dirty="0">
                          <a:latin typeface="Cambria" pitchFamily="18" charset="0"/>
                        </a:rPr>
                        <a:t>7</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nSpc>
                          <a:spcPct val="150000"/>
                        </a:lnSpc>
                        <a:spcBef>
                          <a:spcPts val="0"/>
                        </a:spcBef>
                        <a:spcAft>
                          <a:spcPts val="0"/>
                        </a:spcAft>
                      </a:pPr>
                      <a:r>
                        <a:rPr lang="en-US" sz="1400" dirty="0" smtClean="0">
                          <a:latin typeface="Cambria" pitchFamily="18" charset="0"/>
                        </a:rPr>
                        <a:t>DIPLOMA III</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400" dirty="0" smtClean="0">
                          <a:latin typeface="Cambria" pitchFamily="18" charset="0"/>
                        </a:rPr>
                        <a:t>248</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400" dirty="0">
                          <a:latin typeface="Cambria" pitchFamily="18" charset="0"/>
                        </a:rPr>
                        <a:t>Orang</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r>
              <a:tr h="457200">
                <a:tc>
                  <a:txBody>
                    <a:bodyPr/>
                    <a:lstStyle/>
                    <a:p>
                      <a:pPr marL="0" marR="50165" algn="ctr">
                        <a:lnSpc>
                          <a:spcPct val="150000"/>
                        </a:lnSpc>
                        <a:spcBef>
                          <a:spcPts val="0"/>
                        </a:spcBef>
                        <a:spcAft>
                          <a:spcPts val="0"/>
                        </a:spcAft>
                      </a:pPr>
                      <a:r>
                        <a:rPr lang="en-US" sz="1400">
                          <a:latin typeface="Cambria" pitchFamily="18" charset="0"/>
                        </a:rPr>
                        <a:t>8</a:t>
                      </a:r>
                      <a:endParaRPr lang="en-US" sz="140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nSpc>
                          <a:spcPct val="150000"/>
                        </a:lnSpc>
                        <a:spcBef>
                          <a:spcPts val="0"/>
                        </a:spcBef>
                        <a:spcAft>
                          <a:spcPts val="0"/>
                        </a:spcAft>
                      </a:pPr>
                      <a:r>
                        <a:rPr lang="en-US" sz="1400" dirty="0" smtClean="0">
                          <a:latin typeface="Cambria" pitchFamily="18" charset="0"/>
                        </a:rPr>
                        <a:t>STRATA</a:t>
                      </a:r>
                      <a:r>
                        <a:rPr lang="en-US" sz="1400" baseline="0" dirty="0" smtClean="0">
                          <a:latin typeface="Cambria" pitchFamily="18" charset="0"/>
                        </a:rPr>
                        <a:t> </a:t>
                      </a:r>
                      <a:r>
                        <a:rPr lang="en-US" sz="1400" dirty="0" smtClean="0">
                          <a:latin typeface="Cambria" pitchFamily="18" charset="0"/>
                        </a:rPr>
                        <a:t>I</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400" dirty="0" smtClean="0">
                          <a:latin typeface="Cambria" pitchFamily="18" charset="0"/>
                        </a:rPr>
                        <a:t>1.423</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400" dirty="0">
                          <a:latin typeface="Cambria" pitchFamily="18" charset="0"/>
                        </a:rPr>
                        <a:t>Orang</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r>
              <a:tr h="457200">
                <a:tc>
                  <a:txBody>
                    <a:bodyPr/>
                    <a:lstStyle/>
                    <a:p>
                      <a:pPr marL="0" marR="50165" algn="ctr">
                        <a:lnSpc>
                          <a:spcPct val="150000"/>
                        </a:lnSpc>
                        <a:spcBef>
                          <a:spcPts val="0"/>
                        </a:spcBef>
                        <a:spcAft>
                          <a:spcPts val="0"/>
                        </a:spcAft>
                      </a:pPr>
                      <a:r>
                        <a:rPr lang="en-US" sz="1400">
                          <a:latin typeface="Cambria" pitchFamily="18" charset="0"/>
                        </a:rPr>
                        <a:t>9</a:t>
                      </a:r>
                      <a:endParaRPr lang="en-US" sz="140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nSpc>
                          <a:spcPct val="150000"/>
                        </a:lnSpc>
                        <a:spcBef>
                          <a:spcPts val="0"/>
                        </a:spcBef>
                        <a:spcAft>
                          <a:spcPts val="0"/>
                        </a:spcAft>
                      </a:pPr>
                      <a:r>
                        <a:rPr lang="en-US" sz="1400" dirty="0" smtClean="0">
                          <a:latin typeface="Cambria" pitchFamily="18" charset="0"/>
                        </a:rPr>
                        <a:t>STRATA II</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400" dirty="0">
                          <a:latin typeface="Cambria" pitchFamily="18" charset="0"/>
                        </a:rPr>
                        <a:t> </a:t>
                      </a:r>
                      <a:r>
                        <a:rPr lang="en-US" sz="1400" dirty="0" smtClean="0">
                          <a:latin typeface="Cambria" pitchFamily="18" charset="0"/>
                        </a:rPr>
                        <a:t>236</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400" dirty="0">
                          <a:latin typeface="Cambria" pitchFamily="18" charset="0"/>
                        </a:rPr>
                        <a:t>Orang</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r>
              <a:tr h="457200">
                <a:tc>
                  <a:txBody>
                    <a:bodyPr/>
                    <a:lstStyle/>
                    <a:p>
                      <a:pPr marL="0" marR="50165" algn="ctr">
                        <a:lnSpc>
                          <a:spcPct val="150000"/>
                        </a:lnSpc>
                        <a:spcBef>
                          <a:spcPts val="0"/>
                        </a:spcBef>
                        <a:spcAft>
                          <a:spcPts val="0"/>
                        </a:spcAft>
                      </a:pPr>
                      <a:r>
                        <a:rPr lang="en-US" sz="1400" dirty="0">
                          <a:latin typeface="Cambria" pitchFamily="18" charset="0"/>
                        </a:rPr>
                        <a:t>10</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nSpc>
                          <a:spcPct val="150000"/>
                        </a:lnSpc>
                        <a:spcBef>
                          <a:spcPts val="0"/>
                        </a:spcBef>
                        <a:spcAft>
                          <a:spcPts val="0"/>
                        </a:spcAft>
                      </a:pPr>
                      <a:r>
                        <a:rPr lang="en-US" sz="1400" dirty="0" smtClean="0">
                          <a:latin typeface="Cambria" pitchFamily="18" charset="0"/>
                        </a:rPr>
                        <a:t>STRATA III</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400" dirty="0" smtClean="0">
                          <a:latin typeface="Cambria" pitchFamily="18" charset="0"/>
                          <a:ea typeface="Times New Roman"/>
                          <a:cs typeface="Times New Roman"/>
                        </a:rPr>
                        <a:t>11</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400" dirty="0">
                          <a:latin typeface="Cambria" pitchFamily="18" charset="0"/>
                        </a:rPr>
                        <a:t>Orang</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r>
              <a:tr h="457200">
                <a:tc gridSpan="2">
                  <a:txBody>
                    <a:bodyPr/>
                    <a:lstStyle/>
                    <a:p>
                      <a:pPr marL="0" marR="50165" algn="ctr">
                        <a:lnSpc>
                          <a:spcPct val="150000"/>
                        </a:lnSpc>
                        <a:spcBef>
                          <a:spcPts val="0"/>
                        </a:spcBef>
                        <a:spcAft>
                          <a:spcPts val="0"/>
                        </a:spcAft>
                      </a:pPr>
                      <a:r>
                        <a:rPr lang="en-US" sz="1400" b="1" dirty="0">
                          <a:latin typeface="Cambria" pitchFamily="18" charset="0"/>
                        </a:rPr>
                        <a:t>T O T A L </a:t>
                      </a:r>
                      <a:endParaRPr lang="en-US" sz="1400" b="1" dirty="0">
                        <a:latin typeface="Cambria" pitchFamily="18" charset="0"/>
                        <a:ea typeface="Times New Roman"/>
                        <a:cs typeface="Times New Roman"/>
                      </a:endParaRPr>
                    </a:p>
                  </a:txBody>
                  <a:tcPr marL="72867" marR="72867" marT="0" marB="0" anchor="ctr">
                    <a:cell3D prstMaterial="dkEdge">
                      <a:bevel h="50800" prst="divot"/>
                      <a:lightRig rig="flood" dir="t"/>
                    </a:cell3D>
                  </a:tcPr>
                </a:tc>
                <a:tc hMerge="1">
                  <a:txBody>
                    <a:bodyPr/>
                    <a:lstStyle/>
                    <a:p>
                      <a:endParaRPr lang="en-US"/>
                    </a:p>
                  </a:txBody>
                  <a:tcPr/>
                </a:tc>
                <a:tc>
                  <a:txBody>
                    <a:bodyPr/>
                    <a:lstStyle/>
                    <a:p>
                      <a:pPr marL="0" marR="50165" algn="ctr">
                        <a:lnSpc>
                          <a:spcPct val="150000"/>
                        </a:lnSpc>
                        <a:spcBef>
                          <a:spcPts val="0"/>
                        </a:spcBef>
                        <a:spcAft>
                          <a:spcPts val="0"/>
                        </a:spcAft>
                      </a:pPr>
                      <a:r>
                        <a:rPr lang="en-US" sz="1400" b="1" dirty="0" smtClean="0">
                          <a:latin typeface="Cambria" pitchFamily="18" charset="0"/>
                          <a:ea typeface="Times New Roman"/>
                          <a:cs typeface="Times New Roman"/>
                        </a:rPr>
                        <a:t>9.890</a:t>
                      </a:r>
                      <a:endParaRPr lang="en-US" sz="1400" b="1"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400" b="1" dirty="0">
                          <a:latin typeface="Cambria" pitchFamily="18" charset="0"/>
                        </a:rPr>
                        <a:t>Orang</a:t>
                      </a:r>
                      <a:endParaRPr lang="en-US" sz="1400" b="1" dirty="0">
                        <a:latin typeface="Cambria" pitchFamily="18" charset="0"/>
                        <a:ea typeface="Times New Roman"/>
                        <a:cs typeface="Times New Roman"/>
                      </a:endParaRPr>
                    </a:p>
                  </a:txBody>
                  <a:tcPr marL="72867" marR="72867" marT="0" marB="0" anchor="ctr">
                    <a:cell3D prstMaterial="dkEdge">
                      <a:bevel h="50800" prst="divot"/>
                      <a:lightRig rig="flood" dir="t"/>
                    </a:cell3D>
                  </a:tcPr>
                </a:tc>
              </a:tr>
            </a:tbl>
          </a:graphicData>
        </a:graphic>
      </p:graphicFrame>
    </p:spTree>
    <p:extLst>
      <p:ext uri="{BB962C8B-B14F-4D97-AF65-F5344CB8AC3E}">
        <p14:creationId xmlns:p14="http://schemas.microsoft.com/office/powerpoint/2010/main" xmlns="" val="15850443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34</a:t>
            </a:fld>
            <a:endParaRPr lang="en-US" sz="2200" b="1" dirty="0">
              <a:solidFill>
                <a:schemeClr val="bg1"/>
              </a:solidFill>
              <a:latin typeface="Papyrus" pitchFamily="66" charset="0"/>
              <a:ea typeface="BatangChe" pitchFamily="49" charset="-127"/>
            </a:endParaRPr>
          </a:p>
        </p:txBody>
      </p:sp>
      <p:sp>
        <p:nvSpPr>
          <p:cNvPr id="13" name="Footer Placeholder 2"/>
          <p:cNvSpPr txBox="1">
            <a:spLocks/>
          </p:cNvSpPr>
          <p:nvPr/>
        </p:nvSpPr>
        <p:spPr>
          <a:xfrm rot="16200000">
            <a:off x="5702952" y="76841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pic>
        <p:nvPicPr>
          <p:cNvPr id="2" name="Picture 1"/>
          <p:cNvPicPr>
            <a:picLocks noChangeAspect="1"/>
          </p:cNvPicPr>
          <p:nvPr/>
        </p:nvPicPr>
        <p:blipFill>
          <a:blip r:embed="rId3"/>
          <a:stretch>
            <a:fillRect/>
          </a:stretch>
        </p:blipFill>
        <p:spPr>
          <a:xfrm>
            <a:off x="838200" y="609600"/>
            <a:ext cx="5803895" cy="9608129"/>
          </a:xfrm>
          <a:prstGeom prst="rect">
            <a:avLst/>
          </a:prstGeom>
        </p:spPr>
      </p:pic>
    </p:spTree>
    <p:extLst>
      <p:ext uri="{BB962C8B-B14F-4D97-AF65-F5344CB8AC3E}">
        <p14:creationId xmlns:p14="http://schemas.microsoft.com/office/powerpoint/2010/main" xmlns="" val="15850443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90600" y="4419600"/>
            <a:ext cx="5638800" cy="257513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9"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a:solidFill>
                  <a:prstClr val="white"/>
                </a:solidFill>
                <a:latin typeface="Papyrus" pitchFamily="66" charset="0"/>
                <a:ea typeface="BatangChe" pitchFamily="49" charset="-127"/>
              </a:rPr>
              <a:pPr/>
              <a:t>35</a:t>
            </a:fld>
            <a:endParaRPr lang="en-US" sz="2200" dirty="0">
              <a:solidFill>
                <a:prstClr val="white"/>
              </a:solidFill>
              <a:latin typeface="Papyrus" pitchFamily="66" charset="0"/>
              <a:ea typeface="BatangChe" pitchFamily="49" charset="-127"/>
            </a:endParaRPr>
          </a:p>
        </p:txBody>
      </p:sp>
      <p:sp>
        <p:nvSpPr>
          <p:cNvPr id="12" name="Footer Placeholder 2"/>
          <p:cNvSpPr txBox="1">
            <a:spLocks/>
          </p:cNvSpPr>
          <p:nvPr/>
        </p:nvSpPr>
        <p:spPr>
          <a:xfrm rot="16200000">
            <a:off x="5702952" y="7760352"/>
            <a:ext cx="2945340" cy="583956"/>
          </a:xfrm>
          <a:prstGeom prst="rect">
            <a:avLst/>
          </a:prstGeom>
        </p:spPr>
        <p:txBody>
          <a:bodyPr vert="horz" anchor="ctr" anchorCtr="0"/>
          <a:lstStyle/>
          <a:p>
            <a:pPr algn="ctr">
              <a:defRPr/>
            </a:pPr>
            <a:r>
              <a:rPr lang="en-US" sz="3500" dirty="0" err="1" smtClean="0">
                <a:solidFill>
                  <a:srgbClr val="FE8637">
                    <a:lumMod val="75000"/>
                  </a:srgbClr>
                </a:solidFill>
                <a:latin typeface="Agency FB" pitchFamily="34" charset="0"/>
              </a:rPr>
              <a:t>Profil</a:t>
            </a:r>
            <a:r>
              <a:rPr lang="en-US" sz="3100" dirty="0" smtClean="0">
                <a:solidFill>
                  <a:srgbClr val="FE8637">
                    <a:lumMod val="75000"/>
                  </a:srgbClr>
                </a:solidFill>
                <a:latin typeface="Agency FB" pitchFamily="34" charset="0"/>
              </a:rPr>
              <a:t> </a:t>
            </a:r>
            <a:r>
              <a:rPr lang="en-US" sz="12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Kelurahan</a:t>
            </a:r>
            <a:r>
              <a:rPr lang="en-US" sz="15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Palupi</a:t>
            </a:r>
            <a:endParaRPr lang="en-US" sz="1500" dirty="0">
              <a:solidFill>
                <a:srgbClr val="FE8637">
                  <a:lumMod val="75000"/>
                </a:srgbClr>
              </a:solidFill>
              <a:latin typeface="Agency FB" pitchFamily="34" charset="0"/>
            </a:endParaRPr>
          </a:p>
        </p:txBody>
      </p:sp>
      <p:pic>
        <p:nvPicPr>
          <p:cNvPr id="15" name="Picture 14"/>
          <p:cNvPicPr/>
          <p:nvPr/>
        </p:nvPicPr>
        <p:blipFill>
          <a:blip r:embed="rId4" cstate="print"/>
          <a:srcRect/>
          <a:stretch>
            <a:fillRect/>
          </a:stretch>
        </p:blipFill>
        <p:spPr bwMode="auto">
          <a:xfrm>
            <a:off x="990600" y="762000"/>
            <a:ext cx="5638800" cy="3200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6" name="Picture 15"/>
          <p:cNvPicPr/>
          <p:nvPr/>
        </p:nvPicPr>
        <p:blipFill>
          <a:blip r:embed="rId5" cstate="print"/>
          <a:srcRect/>
          <a:stretch>
            <a:fillRect/>
          </a:stretch>
        </p:blipFill>
        <p:spPr bwMode="auto">
          <a:xfrm>
            <a:off x="990600" y="7315200"/>
            <a:ext cx="5638800" cy="3048000"/>
          </a:xfrm>
          <a:prstGeom prst="rect">
            <a:avLst/>
          </a:prstGeom>
          <a:noFill/>
          <a:ln w="9525">
            <a:noFill/>
            <a:miter lim="800000"/>
            <a:headEnd/>
            <a:tailEnd/>
          </a:ln>
        </p:spPr>
      </p:pic>
    </p:spTree>
    <p:extLst>
      <p:ext uri="{BB962C8B-B14F-4D97-AF65-F5344CB8AC3E}">
        <p14:creationId xmlns:p14="http://schemas.microsoft.com/office/powerpoint/2010/main" xmlns="" val="17227542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219200" y="1570938"/>
            <a:ext cx="5513598" cy="8792262"/>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marL="0" indent="0" algn="just">
              <a:lnSpc>
                <a:spcPct val="150000"/>
              </a:lnSpc>
              <a:buNone/>
            </a:pPr>
            <a:r>
              <a:rPr lang="en-US" sz="2000" dirty="0">
                <a:latin typeface="Maiandra GD" pitchFamily="34" charset="0"/>
              </a:rPr>
              <a:t>2</a:t>
            </a:r>
            <a:r>
              <a:rPr lang="en-US" sz="2200" dirty="0">
                <a:latin typeface="Cambria" pitchFamily="18" charset="0"/>
              </a:rPr>
              <a:t>.  </a:t>
            </a:r>
            <a:r>
              <a:rPr lang="en-US" sz="2000" dirty="0" err="1">
                <a:latin typeface="Cambria" pitchFamily="18" charset="0"/>
              </a:rPr>
              <a:t>Suku</a:t>
            </a:r>
            <a:r>
              <a:rPr lang="en-US" sz="2000" dirty="0">
                <a:latin typeface="Cambria" pitchFamily="18" charset="0"/>
              </a:rPr>
              <a:t> </a:t>
            </a:r>
            <a:r>
              <a:rPr lang="en-US" sz="2000" dirty="0" err="1">
                <a:latin typeface="Cambria" pitchFamily="18" charset="0"/>
              </a:rPr>
              <a:t>dan</a:t>
            </a:r>
            <a:r>
              <a:rPr lang="en-US" sz="2000" dirty="0">
                <a:latin typeface="Cambria" pitchFamily="18" charset="0"/>
              </a:rPr>
              <a:t> </a:t>
            </a:r>
            <a:r>
              <a:rPr lang="en-US" sz="2000" dirty="0" err="1">
                <a:latin typeface="Cambria" pitchFamily="18" charset="0"/>
              </a:rPr>
              <a:t>Budaya</a:t>
            </a:r>
            <a:endParaRPr lang="en-US" sz="2000" dirty="0">
              <a:latin typeface="Cambria" pitchFamily="18" charset="0"/>
            </a:endParaRPr>
          </a:p>
          <a:p>
            <a:pPr marL="0" indent="605657" algn="just">
              <a:lnSpc>
                <a:spcPct val="150000"/>
              </a:lnSpc>
              <a:buNone/>
            </a:pPr>
            <a:r>
              <a:rPr lang="en-US" sz="1500" dirty="0" err="1">
                <a:latin typeface="Cambria" pitchFamily="18" charset="0"/>
              </a:rPr>
              <a:t>Hampir</a:t>
            </a:r>
            <a:r>
              <a:rPr lang="en-US" sz="1500" dirty="0">
                <a:latin typeface="Cambria" pitchFamily="18" charset="0"/>
              </a:rPr>
              <a:t> </a:t>
            </a:r>
            <a:r>
              <a:rPr lang="en-US" sz="1500" dirty="0" err="1" smtClean="0">
                <a:latin typeface="Cambria" pitchFamily="18" charset="0"/>
              </a:rPr>
              <a:t>semua</a:t>
            </a:r>
            <a:r>
              <a:rPr lang="en-US" sz="1500" dirty="0" smtClean="0">
                <a:latin typeface="Cambria" pitchFamily="18" charset="0"/>
              </a:rPr>
              <a:t> </a:t>
            </a:r>
            <a:r>
              <a:rPr lang="en-US" sz="1500" dirty="0" err="1">
                <a:latin typeface="Cambria" pitchFamily="18" charset="0"/>
              </a:rPr>
              <a:t>suku</a:t>
            </a:r>
            <a:r>
              <a:rPr lang="en-US" sz="1500" dirty="0">
                <a:latin typeface="Cambria" pitchFamily="18" charset="0"/>
              </a:rPr>
              <a:t> yang </a:t>
            </a:r>
            <a:r>
              <a:rPr lang="en-US" sz="1500" dirty="0" err="1">
                <a:latin typeface="Cambria" pitchFamily="18" charset="0"/>
              </a:rPr>
              <a:t>ada</a:t>
            </a:r>
            <a:r>
              <a:rPr lang="en-US" sz="1500" dirty="0">
                <a:latin typeface="Cambria" pitchFamily="18" charset="0"/>
              </a:rPr>
              <a:t> di Indonesia </a:t>
            </a:r>
            <a:r>
              <a:rPr lang="en-US" sz="1500" dirty="0" err="1">
                <a:latin typeface="Cambria" pitchFamily="18" charset="0"/>
              </a:rPr>
              <a:t>terwakili</a:t>
            </a:r>
            <a:r>
              <a:rPr lang="en-US" sz="1500" dirty="0">
                <a:latin typeface="Cambria" pitchFamily="18" charset="0"/>
              </a:rPr>
              <a:t> </a:t>
            </a:r>
            <a:r>
              <a:rPr lang="en-US" sz="1500" dirty="0" err="1">
                <a:latin typeface="Cambria" pitchFamily="18" charset="0"/>
              </a:rPr>
              <a:t>oleh</a:t>
            </a:r>
            <a:r>
              <a:rPr lang="en-US" sz="1500" dirty="0">
                <a:latin typeface="Cambria" pitchFamily="18" charset="0"/>
              </a:rPr>
              <a:t> </a:t>
            </a:r>
            <a:r>
              <a:rPr lang="en-US" sz="1500" dirty="0" err="1">
                <a:latin typeface="Cambria" pitchFamily="18" charset="0"/>
              </a:rPr>
              <a:t>w</a:t>
            </a:r>
            <a:r>
              <a:rPr lang="en-US" sz="1500" dirty="0" err="1" smtClean="0">
                <a:latin typeface="Cambria" pitchFamily="18" charset="0"/>
              </a:rPr>
              <a:t>arga</a:t>
            </a:r>
            <a:r>
              <a:rPr lang="en-US" sz="1500" dirty="0" smtClean="0">
                <a:latin typeface="Cambria" pitchFamily="18" charset="0"/>
              </a:rPr>
              <a:t> </a:t>
            </a:r>
            <a:r>
              <a:rPr lang="en-US" sz="1500" dirty="0" err="1">
                <a:latin typeface="Cambria" pitchFamily="18" charset="0"/>
              </a:rPr>
              <a:t>Palupi</a:t>
            </a:r>
            <a:r>
              <a:rPr lang="en-US" sz="1500" dirty="0">
                <a:latin typeface="Cambria" pitchFamily="18" charset="0"/>
              </a:rPr>
              <a:t> </a:t>
            </a:r>
            <a:r>
              <a:rPr lang="en-US" sz="1500" dirty="0" err="1">
                <a:latin typeface="Cambria" pitchFamily="18" charset="0"/>
              </a:rPr>
              <a:t>sehingga</a:t>
            </a:r>
            <a:r>
              <a:rPr lang="en-US" sz="1500" dirty="0">
                <a:latin typeface="Cambria" pitchFamily="18" charset="0"/>
              </a:rPr>
              <a:t> </a:t>
            </a:r>
            <a:r>
              <a:rPr lang="en-US" sz="1500" dirty="0" err="1">
                <a:latin typeface="Cambria" pitchFamily="18" charset="0"/>
              </a:rPr>
              <a:t>dalam</a:t>
            </a:r>
            <a:r>
              <a:rPr lang="en-US" sz="1500" dirty="0">
                <a:latin typeface="Cambria" pitchFamily="18" charset="0"/>
              </a:rPr>
              <a:t> </a:t>
            </a:r>
            <a:r>
              <a:rPr lang="en-US" sz="1500" dirty="0" err="1">
                <a:latin typeface="Cambria" pitchFamily="18" charset="0"/>
              </a:rPr>
              <a:t>berinteraksi</a:t>
            </a:r>
            <a:r>
              <a:rPr lang="en-US" sz="1500" dirty="0">
                <a:latin typeface="Cambria" pitchFamily="18" charset="0"/>
              </a:rPr>
              <a:t> </a:t>
            </a:r>
            <a:r>
              <a:rPr lang="en-US" sz="1500" dirty="0" err="1" smtClean="0">
                <a:latin typeface="Cambria" pitchFamily="18" charset="0"/>
              </a:rPr>
              <a:t>masyarakat</a:t>
            </a:r>
            <a:r>
              <a:rPr lang="en-US" sz="1500" dirty="0" smtClean="0">
                <a:latin typeface="Cambria" pitchFamily="18" charset="0"/>
              </a:rPr>
              <a:t> </a:t>
            </a:r>
            <a:r>
              <a:rPr lang="en-US" sz="1500" dirty="0" err="1">
                <a:latin typeface="Cambria" pitchFamily="18" charset="0"/>
              </a:rPr>
              <a:t>Palupi</a:t>
            </a:r>
            <a:r>
              <a:rPr lang="en-US" sz="1500" dirty="0">
                <a:latin typeface="Cambria" pitchFamily="18" charset="0"/>
              </a:rPr>
              <a:t> </a:t>
            </a:r>
            <a:r>
              <a:rPr lang="en-US" sz="1500" dirty="0" err="1">
                <a:latin typeface="Cambria" pitchFamily="18" charset="0"/>
              </a:rPr>
              <a:t>menggunakan</a:t>
            </a:r>
            <a:r>
              <a:rPr lang="en-US" sz="1500" dirty="0">
                <a:latin typeface="Cambria" pitchFamily="18" charset="0"/>
              </a:rPr>
              <a:t> Bahasa Indonesia, </a:t>
            </a:r>
            <a:r>
              <a:rPr lang="en-US" sz="1500" dirty="0" err="1">
                <a:latin typeface="Cambria" pitchFamily="18" charset="0"/>
              </a:rPr>
              <a:t>kecuali</a:t>
            </a:r>
            <a:r>
              <a:rPr lang="en-US" sz="1500" dirty="0">
                <a:latin typeface="Cambria" pitchFamily="18" charset="0"/>
              </a:rPr>
              <a:t> </a:t>
            </a:r>
            <a:r>
              <a:rPr lang="en-US" sz="1500" dirty="0" err="1">
                <a:latin typeface="Cambria" pitchFamily="18" charset="0"/>
              </a:rPr>
              <a:t>ketika</a:t>
            </a:r>
            <a:r>
              <a:rPr lang="en-US" sz="1500" dirty="0">
                <a:latin typeface="Cambria" pitchFamily="18" charset="0"/>
              </a:rPr>
              <a:t> </a:t>
            </a:r>
            <a:r>
              <a:rPr lang="en-US" sz="1500" dirty="0" err="1">
                <a:latin typeface="Cambria" pitchFamily="18" charset="0"/>
              </a:rPr>
              <a:t>terjadi</a:t>
            </a:r>
            <a:r>
              <a:rPr lang="en-US" sz="1500" dirty="0">
                <a:latin typeface="Cambria" pitchFamily="18" charset="0"/>
              </a:rPr>
              <a:t> </a:t>
            </a:r>
            <a:r>
              <a:rPr lang="en-US" sz="1500" dirty="0" err="1">
                <a:latin typeface="Cambria" pitchFamily="18" charset="0"/>
              </a:rPr>
              <a:t>k</a:t>
            </a:r>
            <a:r>
              <a:rPr lang="en-US" sz="1500" dirty="0" err="1" smtClean="0">
                <a:latin typeface="Cambria" pitchFamily="18" charset="0"/>
              </a:rPr>
              <a:t>omunikasi</a:t>
            </a:r>
            <a:r>
              <a:rPr lang="en-US" sz="1500" dirty="0" smtClean="0">
                <a:latin typeface="Cambria" pitchFamily="18" charset="0"/>
              </a:rPr>
              <a:t> </a:t>
            </a:r>
            <a:r>
              <a:rPr lang="en-US" sz="1500" dirty="0" err="1">
                <a:latin typeface="Cambria" pitchFamily="18" charset="0"/>
              </a:rPr>
              <a:t>sesama</a:t>
            </a:r>
            <a:r>
              <a:rPr lang="en-US" sz="1500" dirty="0">
                <a:latin typeface="Cambria" pitchFamily="18" charset="0"/>
              </a:rPr>
              <a:t> </a:t>
            </a:r>
            <a:r>
              <a:rPr lang="en-US" sz="1500" dirty="0" err="1">
                <a:latin typeface="Cambria" pitchFamily="18" charset="0"/>
              </a:rPr>
              <a:t>suku</a:t>
            </a:r>
            <a:r>
              <a:rPr lang="en-US" sz="1500" dirty="0">
                <a:latin typeface="Cambria" pitchFamily="18" charset="0"/>
              </a:rPr>
              <a:t>. Akan </a:t>
            </a:r>
            <a:r>
              <a:rPr lang="en-US" sz="1500" dirty="0" err="1">
                <a:latin typeface="Cambria" pitchFamily="18" charset="0"/>
              </a:rPr>
              <a:t>tetapi</a:t>
            </a:r>
            <a:r>
              <a:rPr lang="en-US" sz="1500" dirty="0">
                <a:latin typeface="Cambria" pitchFamily="18" charset="0"/>
              </a:rPr>
              <a:t> </a:t>
            </a:r>
            <a:r>
              <a:rPr lang="en-US" sz="1500" dirty="0" err="1" smtClean="0">
                <a:latin typeface="Cambria" pitchFamily="18" charset="0"/>
              </a:rPr>
              <a:t>bahasa</a:t>
            </a:r>
            <a:r>
              <a:rPr lang="en-US" sz="1500" dirty="0" smtClean="0">
                <a:latin typeface="Cambria" pitchFamily="18" charset="0"/>
              </a:rPr>
              <a:t> </a:t>
            </a:r>
            <a:r>
              <a:rPr lang="en-US" sz="1500" dirty="0" err="1" smtClean="0">
                <a:latin typeface="Cambria" pitchFamily="18" charset="0"/>
              </a:rPr>
              <a:t>Kaili</a:t>
            </a:r>
            <a:r>
              <a:rPr lang="en-US" sz="1500" dirty="0" smtClean="0">
                <a:latin typeface="Cambria" pitchFamily="18" charset="0"/>
              </a:rPr>
              <a:t> </a:t>
            </a:r>
            <a:r>
              <a:rPr lang="en-US" sz="1500" dirty="0" err="1">
                <a:latin typeface="Cambria" pitchFamily="18" charset="0"/>
              </a:rPr>
              <a:t>merupakan</a:t>
            </a:r>
            <a:r>
              <a:rPr lang="en-US" sz="1500" dirty="0">
                <a:latin typeface="Cambria" pitchFamily="18" charset="0"/>
              </a:rPr>
              <a:t> </a:t>
            </a:r>
            <a:r>
              <a:rPr lang="en-US" sz="1500" dirty="0" err="1" smtClean="0">
                <a:latin typeface="Cambria" pitchFamily="18" charset="0"/>
              </a:rPr>
              <a:t>bahasa</a:t>
            </a:r>
            <a:r>
              <a:rPr lang="en-US" sz="1500" dirty="0" smtClean="0">
                <a:latin typeface="Cambria" pitchFamily="18" charset="0"/>
              </a:rPr>
              <a:t> </a:t>
            </a:r>
            <a:r>
              <a:rPr lang="en-US" sz="1500" dirty="0">
                <a:latin typeface="Cambria" pitchFamily="18" charset="0"/>
              </a:rPr>
              <a:t>yang paling </a:t>
            </a:r>
            <a:r>
              <a:rPr lang="en-US" sz="1500" dirty="0" err="1">
                <a:latin typeface="Cambria" pitchFamily="18" charset="0"/>
              </a:rPr>
              <a:t>sering</a:t>
            </a:r>
            <a:r>
              <a:rPr lang="en-US" sz="1500" dirty="0">
                <a:latin typeface="Cambria" pitchFamily="18" charset="0"/>
              </a:rPr>
              <a:t> </a:t>
            </a:r>
            <a:r>
              <a:rPr lang="en-US" sz="1500" dirty="0" err="1">
                <a:latin typeface="Cambria" pitchFamily="18" charset="0"/>
              </a:rPr>
              <a:t>terdengar</a:t>
            </a:r>
            <a:r>
              <a:rPr lang="en-US" sz="1500" dirty="0">
                <a:latin typeface="Cambria" pitchFamily="18" charset="0"/>
              </a:rPr>
              <a:t> </a:t>
            </a:r>
            <a:r>
              <a:rPr lang="en-US" sz="1500" dirty="0" err="1">
                <a:latin typeface="Cambria" pitchFamily="18" charset="0"/>
              </a:rPr>
              <a:t>dalam</a:t>
            </a:r>
            <a:r>
              <a:rPr lang="en-US" sz="1500" dirty="0">
                <a:latin typeface="Cambria" pitchFamily="18" charset="0"/>
              </a:rPr>
              <a:t> </a:t>
            </a:r>
            <a:r>
              <a:rPr lang="en-US" sz="1500" dirty="0" err="1">
                <a:latin typeface="Cambria" pitchFamily="18" charset="0"/>
              </a:rPr>
              <a:t>percakapan</a:t>
            </a:r>
            <a:r>
              <a:rPr lang="en-US" sz="1500" dirty="0">
                <a:latin typeface="Cambria" pitchFamily="18" charset="0"/>
              </a:rPr>
              <a:t> </a:t>
            </a:r>
            <a:r>
              <a:rPr lang="en-US" sz="1500" dirty="0" err="1">
                <a:latin typeface="Cambria" pitchFamily="18" charset="0"/>
              </a:rPr>
              <a:t>sehari-hari</a:t>
            </a:r>
            <a:r>
              <a:rPr lang="en-US" sz="1500" dirty="0">
                <a:latin typeface="Cambria" pitchFamily="18" charset="0"/>
              </a:rPr>
              <a:t>, </a:t>
            </a:r>
            <a:r>
              <a:rPr lang="en-US" sz="1500" dirty="0" err="1">
                <a:latin typeface="Cambria" pitchFamily="18" charset="0"/>
              </a:rPr>
              <a:t>karena</a:t>
            </a:r>
            <a:r>
              <a:rPr lang="en-US" sz="1500" dirty="0">
                <a:latin typeface="Cambria" pitchFamily="18" charset="0"/>
              </a:rPr>
              <a:t> </a:t>
            </a:r>
            <a:r>
              <a:rPr lang="en-US" sz="1500" dirty="0" err="1">
                <a:latin typeface="Cambria" pitchFamily="18" charset="0"/>
              </a:rPr>
              <a:t>bukan</a:t>
            </a:r>
            <a:r>
              <a:rPr lang="en-US" sz="1500" dirty="0">
                <a:latin typeface="Cambria" pitchFamily="18" charset="0"/>
              </a:rPr>
              <a:t> </a:t>
            </a:r>
            <a:r>
              <a:rPr lang="en-US" sz="1500" dirty="0" err="1">
                <a:latin typeface="Cambria" pitchFamily="18" charset="0"/>
              </a:rPr>
              <a:t>hanya</a:t>
            </a:r>
            <a:r>
              <a:rPr lang="en-US" sz="1500" dirty="0">
                <a:latin typeface="Cambria" pitchFamily="18" charset="0"/>
              </a:rPr>
              <a:t> </a:t>
            </a:r>
            <a:r>
              <a:rPr lang="en-US" sz="1500" dirty="0" err="1">
                <a:latin typeface="Cambria" pitchFamily="18" charset="0"/>
              </a:rPr>
              <a:t>terdengar</a:t>
            </a:r>
            <a:r>
              <a:rPr lang="en-US" sz="1500" dirty="0">
                <a:latin typeface="Cambria" pitchFamily="18" charset="0"/>
              </a:rPr>
              <a:t> </a:t>
            </a:r>
            <a:r>
              <a:rPr lang="en-US" sz="1500" dirty="0" err="1">
                <a:latin typeface="Cambria" pitchFamily="18" charset="0"/>
              </a:rPr>
              <a:t>dari</a:t>
            </a:r>
            <a:r>
              <a:rPr lang="en-US" sz="1500" dirty="0">
                <a:latin typeface="Cambria" pitchFamily="18" charset="0"/>
              </a:rPr>
              <a:t> </a:t>
            </a:r>
            <a:r>
              <a:rPr lang="en-US" sz="1500" dirty="0" err="1" smtClean="0">
                <a:latin typeface="Cambria" pitchFamily="18" charset="0"/>
              </a:rPr>
              <a:t>warga</a:t>
            </a:r>
            <a:r>
              <a:rPr lang="en-US" sz="1500" dirty="0" smtClean="0">
                <a:latin typeface="Cambria" pitchFamily="18" charset="0"/>
              </a:rPr>
              <a:t> </a:t>
            </a:r>
            <a:r>
              <a:rPr lang="en-US" sz="1500" dirty="0" err="1">
                <a:latin typeface="Cambria" pitchFamily="18" charset="0"/>
              </a:rPr>
              <a:t>Palupi</a:t>
            </a:r>
            <a:r>
              <a:rPr lang="en-US" sz="1500" dirty="0">
                <a:latin typeface="Cambria" pitchFamily="18" charset="0"/>
              </a:rPr>
              <a:t> yang </a:t>
            </a:r>
            <a:r>
              <a:rPr lang="en-US" sz="1500" dirty="0" err="1">
                <a:latin typeface="Cambria" pitchFamily="18" charset="0"/>
              </a:rPr>
              <a:t>bersuku</a:t>
            </a:r>
            <a:r>
              <a:rPr lang="en-US" sz="1500" dirty="0">
                <a:latin typeface="Cambria" pitchFamily="18" charset="0"/>
              </a:rPr>
              <a:t> </a:t>
            </a:r>
            <a:r>
              <a:rPr lang="en-US" sz="1500" dirty="0" err="1">
                <a:latin typeface="Cambria" pitchFamily="18" charset="0"/>
              </a:rPr>
              <a:t>Kaili</a:t>
            </a:r>
            <a:r>
              <a:rPr lang="en-US" sz="1500" dirty="0">
                <a:latin typeface="Cambria" pitchFamily="18" charset="0"/>
              </a:rPr>
              <a:t> </a:t>
            </a:r>
            <a:r>
              <a:rPr lang="en-US" sz="1500" dirty="0" err="1">
                <a:latin typeface="Cambria" pitchFamily="18" charset="0"/>
              </a:rPr>
              <a:t>tetapi</a:t>
            </a:r>
            <a:r>
              <a:rPr lang="en-US" sz="1500" dirty="0">
                <a:latin typeface="Cambria" pitchFamily="18" charset="0"/>
              </a:rPr>
              <a:t> juga </a:t>
            </a:r>
            <a:r>
              <a:rPr lang="en-US" sz="1500" dirty="0" err="1">
                <a:latin typeface="Cambria" pitchFamily="18" charset="0"/>
              </a:rPr>
              <a:t>dari</a:t>
            </a:r>
            <a:r>
              <a:rPr lang="en-US" sz="1500" dirty="0">
                <a:latin typeface="Cambria" pitchFamily="18" charset="0"/>
              </a:rPr>
              <a:t> </a:t>
            </a:r>
            <a:r>
              <a:rPr lang="en-US" sz="1500" dirty="0" err="1">
                <a:latin typeface="Cambria" pitchFamily="18" charset="0"/>
              </a:rPr>
              <a:t>suku-suku</a:t>
            </a:r>
            <a:r>
              <a:rPr lang="en-US" sz="1500" dirty="0">
                <a:latin typeface="Cambria" pitchFamily="18" charset="0"/>
              </a:rPr>
              <a:t> lain yang </a:t>
            </a:r>
            <a:r>
              <a:rPr lang="en-US" sz="1500" dirty="0" err="1">
                <a:latin typeface="Cambria" pitchFamily="18" charset="0"/>
              </a:rPr>
              <a:t>berupaya</a:t>
            </a:r>
            <a:r>
              <a:rPr lang="en-US" sz="1500" dirty="0">
                <a:latin typeface="Cambria" pitchFamily="18" charset="0"/>
              </a:rPr>
              <a:t> </a:t>
            </a:r>
            <a:r>
              <a:rPr lang="en-US" sz="1500" dirty="0" err="1">
                <a:latin typeface="Cambria" pitchFamily="18" charset="0"/>
              </a:rPr>
              <a:t>untuk</a:t>
            </a:r>
            <a:r>
              <a:rPr lang="en-US" sz="1500" dirty="0">
                <a:latin typeface="Cambria" pitchFamily="18" charset="0"/>
              </a:rPr>
              <a:t> </a:t>
            </a:r>
            <a:r>
              <a:rPr lang="en-US" sz="1500" dirty="0" err="1">
                <a:latin typeface="Cambria" pitchFamily="18" charset="0"/>
              </a:rPr>
              <a:t>menguasai</a:t>
            </a:r>
            <a:r>
              <a:rPr lang="en-US" sz="1500" dirty="0">
                <a:latin typeface="Cambria" pitchFamily="18" charset="0"/>
              </a:rPr>
              <a:t> </a:t>
            </a:r>
            <a:r>
              <a:rPr lang="en-US" sz="1500" dirty="0" err="1" smtClean="0">
                <a:latin typeface="Cambria" pitchFamily="18" charset="0"/>
              </a:rPr>
              <a:t>bahasa</a:t>
            </a:r>
            <a:r>
              <a:rPr lang="en-US" sz="1500" dirty="0" smtClean="0">
                <a:latin typeface="Cambria" pitchFamily="18" charset="0"/>
              </a:rPr>
              <a:t> </a:t>
            </a:r>
            <a:r>
              <a:rPr lang="en-US" sz="1500" dirty="0" err="1">
                <a:latin typeface="Cambria" pitchFamily="18" charset="0"/>
              </a:rPr>
              <a:t>Kaili</a:t>
            </a:r>
            <a:r>
              <a:rPr lang="en-US" sz="1500" dirty="0">
                <a:latin typeface="Cambria" pitchFamily="18" charset="0"/>
              </a:rPr>
              <a:t> yang </a:t>
            </a:r>
            <a:r>
              <a:rPr lang="en-US" sz="1500" dirty="0" err="1">
                <a:latin typeface="Cambria" pitchFamily="18" charset="0"/>
              </a:rPr>
              <a:t>memang</a:t>
            </a:r>
            <a:r>
              <a:rPr lang="en-US" sz="1500" dirty="0">
                <a:latin typeface="Cambria" pitchFamily="18" charset="0"/>
              </a:rPr>
              <a:t> </a:t>
            </a:r>
            <a:r>
              <a:rPr lang="en-US" sz="1500" dirty="0" err="1">
                <a:latin typeface="Cambria" pitchFamily="18" charset="0"/>
              </a:rPr>
              <a:t>mempunyai</a:t>
            </a:r>
            <a:r>
              <a:rPr lang="en-US" sz="1500" dirty="0">
                <a:latin typeface="Cambria" pitchFamily="18" charset="0"/>
              </a:rPr>
              <a:t> </a:t>
            </a:r>
            <a:r>
              <a:rPr lang="en-US" sz="1500" dirty="0" err="1">
                <a:latin typeface="Cambria" pitchFamily="18" charset="0"/>
              </a:rPr>
              <a:t>daya</a:t>
            </a:r>
            <a:r>
              <a:rPr lang="en-US" sz="1500" dirty="0">
                <a:latin typeface="Cambria" pitchFamily="18" charset="0"/>
              </a:rPr>
              <a:t> </a:t>
            </a:r>
            <a:r>
              <a:rPr lang="en-US" sz="1500" dirty="0" err="1">
                <a:latin typeface="Cambria" pitchFamily="18" charset="0"/>
              </a:rPr>
              <a:t>tarik</a:t>
            </a:r>
            <a:r>
              <a:rPr lang="en-US" sz="1500" dirty="0">
                <a:latin typeface="Cambria" pitchFamily="18" charset="0"/>
              </a:rPr>
              <a:t> </a:t>
            </a:r>
            <a:r>
              <a:rPr lang="en-US" sz="1500" dirty="0" err="1">
                <a:latin typeface="Cambria" pitchFamily="18" charset="0"/>
              </a:rPr>
              <a:t>tersendiri</a:t>
            </a:r>
            <a:r>
              <a:rPr lang="en-US" sz="1500" dirty="0">
                <a:latin typeface="Cambria" pitchFamily="18" charset="0"/>
              </a:rPr>
              <a:t> </a:t>
            </a:r>
            <a:r>
              <a:rPr lang="en-US" sz="1500" dirty="0" err="1">
                <a:latin typeface="Cambria" pitchFamily="18" charset="0"/>
              </a:rPr>
              <a:t>disamping</a:t>
            </a:r>
            <a:r>
              <a:rPr lang="en-US" sz="1500" dirty="0">
                <a:latin typeface="Cambria" pitchFamily="18" charset="0"/>
              </a:rPr>
              <a:t> </a:t>
            </a:r>
            <a:r>
              <a:rPr lang="en-US" sz="1500" dirty="0" err="1">
                <a:latin typeface="Cambria" pitchFamily="18" charset="0"/>
              </a:rPr>
              <a:t>sebagai</a:t>
            </a:r>
            <a:r>
              <a:rPr lang="en-US" sz="1500" dirty="0">
                <a:latin typeface="Cambria" pitchFamily="18" charset="0"/>
              </a:rPr>
              <a:t> </a:t>
            </a:r>
            <a:r>
              <a:rPr lang="en-US" sz="1500" dirty="0" err="1">
                <a:latin typeface="Cambria" pitchFamily="18" charset="0"/>
              </a:rPr>
              <a:t>wujud</a:t>
            </a:r>
            <a:r>
              <a:rPr lang="en-US" sz="1500" dirty="0">
                <a:latin typeface="Cambria" pitchFamily="18" charset="0"/>
              </a:rPr>
              <a:t> </a:t>
            </a:r>
            <a:r>
              <a:rPr lang="en-US" sz="1500" dirty="0" err="1">
                <a:latin typeface="Cambria" pitchFamily="18" charset="0"/>
              </a:rPr>
              <a:t>penghargaan</a:t>
            </a:r>
            <a:r>
              <a:rPr lang="en-US" sz="1500" dirty="0">
                <a:latin typeface="Cambria" pitchFamily="18" charset="0"/>
              </a:rPr>
              <a:t> </a:t>
            </a:r>
            <a:r>
              <a:rPr lang="en-US" sz="1500" dirty="0" err="1" smtClean="0">
                <a:latin typeface="Cambria" pitchFamily="18" charset="0"/>
              </a:rPr>
              <a:t>terhadap</a:t>
            </a:r>
            <a:r>
              <a:rPr lang="en-US" sz="1500" dirty="0" smtClean="0">
                <a:latin typeface="Cambria" pitchFamily="18" charset="0"/>
              </a:rPr>
              <a:t> </a:t>
            </a:r>
            <a:r>
              <a:rPr lang="en-US" sz="1500" dirty="0" err="1">
                <a:latin typeface="Cambria" pitchFamily="18" charset="0"/>
              </a:rPr>
              <a:t>suku</a:t>
            </a:r>
            <a:r>
              <a:rPr lang="en-US" sz="1500" dirty="0">
                <a:latin typeface="Cambria" pitchFamily="18" charset="0"/>
              </a:rPr>
              <a:t> yang </a:t>
            </a:r>
            <a:r>
              <a:rPr lang="en-US" sz="1500" dirty="0" err="1">
                <a:latin typeface="Cambria" pitchFamily="18" charset="0"/>
              </a:rPr>
              <a:t>lebih</a:t>
            </a:r>
            <a:r>
              <a:rPr lang="en-US" sz="1500" dirty="0">
                <a:latin typeface="Cambria" pitchFamily="18" charset="0"/>
              </a:rPr>
              <a:t> </a:t>
            </a:r>
            <a:r>
              <a:rPr lang="en-US" sz="1500" dirty="0" err="1">
                <a:latin typeface="Cambria" pitchFamily="18" charset="0"/>
              </a:rPr>
              <a:t>awal</a:t>
            </a:r>
            <a:r>
              <a:rPr lang="en-US" sz="1500" dirty="0">
                <a:latin typeface="Cambria" pitchFamily="18" charset="0"/>
              </a:rPr>
              <a:t> </a:t>
            </a:r>
            <a:r>
              <a:rPr lang="en-US" sz="1500" dirty="0" err="1">
                <a:latin typeface="Cambria" pitchFamily="18" charset="0"/>
              </a:rPr>
              <a:t>menetap</a:t>
            </a:r>
            <a:r>
              <a:rPr lang="en-US" sz="1500" dirty="0">
                <a:latin typeface="Cambria" pitchFamily="18" charset="0"/>
              </a:rPr>
              <a:t> juga </a:t>
            </a:r>
            <a:r>
              <a:rPr lang="en-US" sz="1500" dirty="0" err="1" smtClean="0">
                <a:latin typeface="Cambria" pitchFamily="18" charset="0"/>
              </a:rPr>
              <a:t>keingintahuan</a:t>
            </a:r>
            <a:r>
              <a:rPr lang="en-US" sz="1500" dirty="0" smtClean="0">
                <a:latin typeface="Cambria" pitchFamily="18" charset="0"/>
              </a:rPr>
              <a:t> </a:t>
            </a:r>
            <a:r>
              <a:rPr lang="en-US" sz="1500" dirty="0" err="1">
                <a:latin typeface="Cambria" pitchFamily="18" charset="0"/>
              </a:rPr>
              <a:t>warga</a:t>
            </a:r>
            <a:r>
              <a:rPr lang="en-US" sz="1500" dirty="0">
                <a:latin typeface="Cambria" pitchFamily="18" charset="0"/>
              </a:rPr>
              <a:t> </a:t>
            </a:r>
            <a:r>
              <a:rPr lang="en-US" sz="1500" dirty="0" err="1">
                <a:latin typeface="Cambria" pitchFamily="18" charset="0"/>
              </a:rPr>
              <a:t>akan</a:t>
            </a:r>
            <a:r>
              <a:rPr lang="en-US" sz="1500" dirty="0">
                <a:latin typeface="Cambria" pitchFamily="18" charset="0"/>
              </a:rPr>
              <a:t> </a:t>
            </a:r>
            <a:r>
              <a:rPr lang="en-US" sz="1500" dirty="0" err="1">
                <a:latin typeface="Cambria" pitchFamily="18" charset="0"/>
              </a:rPr>
              <a:t>bahasa</a:t>
            </a:r>
            <a:r>
              <a:rPr lang="en-US" sz="1500" dirty="0">
                <a:latin typeface="Cambria" pitchFamily="18" charset="0"/>
              </a:rPr>
              <a:t> </a:t>
            </a:r>
            <a:r>
              <a:rPr lang="en-US" sz="1500" dirty="0" err="1">
                <a:latin typeface="Cambria" pitchFamily="18" charset="0"/>
              </a:rPr>
              <a:t>daerah</a:t>
            </a:r>
            <a:r>
              <a:rPr lang="en-US" sz="1500" dirty="0">
                <a:latin typeface="Cambria" pitchFamily="18" charset="0"/>
              </a:rPr>
              <a:t> yang </a:t>
            </a:r>
            <a:r>
              <a:rPr lang="en-US" sz="1500" dirty="0" err="1" smtClean="0">
                <a:latin typeface="Cambria" pitchFamily="18" charset="0"/>
              </a:rPr>
              <a:t>ditempati</a:t>
            </a:r>
            <a:r>
              <a:rPr lang="en-US" sz="1500" dirty="0">
                <a:latin typeface="Cambria" pitchFamily="18" charset="0"/>
              </a:rPr>
              <a:t>, </a:t>
            </a:r>
            <a:r>
              <a:rPr lang="en-US" sz="1500" dirty="0" smtClean="0">
                <a:latin typeface="Cambria" pitchFamily="18" charset="0"/>
              </a:rPr>
              <a:t>yang </a:t>
            </a:r>
            <a:r>
              <a:rPr lang="en-US" sz="1500" dirty="0" err="1">
                <a:latin typeface="Cambria" pitchFamily="18" charset="0"/>
              </a:rPr>
              <a:t>sudah</a:t>
            </a:r>
            <a:r>
              <a:rPr lang="en-US" sz="1500" dirty="0">
                <a:latin typeface="Cambria" pitchFamily="18" charset="0"/>
              </a:rPr>
              <a:t> </a:t>
            </a:r>
            <a:r>
              <a:rPr lang="en-US" sz="1500" dirty="0" err="1">
                <a:latin typeface="Cambria" pitchFamily="18" charset="0"/>
              </a:rPr>
              <a:t>dianggap</a:t>
            </a:r>
            <a:r>
              <a:rPr lang="en-US" sz="1500" dirty="0">
                <a:latin typeface="Cambria" pitchFamily="18" charset="0"/>
              </a:rPr>
              <a:t> </a:t>
            </a:r>
            <a:r>
              <a:rPr lang="en-US" sz="1500" dirty="0" err="1">
                <a:latin typeface="Cambria" pitchFamily="18" charset="0"/>
              </a:rPr>
              <a:t>sebagai</a:t>
            </a:r>
            <a:r>
              <a:rPr lang="en-US" sz="1500" dirty="0">
                <a:latin typeface="Cambria" pitchFamily="18" charset="0"/>
              </a:rPr>
              <a:t> </a:t>
            </a:r>
            <a:r>
              <a:rPr lang="en-US" sz="1500" dirty="0" err="1">
                <a:latin typeface="Cambria" pitchFamily="18" charset="0"/>
              </a:rPr>
              <a:t>bahasanya</a:t>
            </a:r>
            <a:r>
              <a:rPr lang="en-US" sz="1500" dirty="0">
                <a:latin typeface="Cambria" pitchFamily="18" charset="0"/>
              </a:rPr>
              <a:t> </a:t>
            </a:r>
            <a:r>
              <a:rPr lang="en-US" sz="1500" dirty="0" err="1">
                <a:latin typeface="Cambria" pitchFamily="18" charset="0"/>
              </a:rPr>
              <a:t>sendiri</a:t>
            </a:r>
            <a:r>
              <a:rPr lang="en-US" sz="1500" dirty="0">
                <a:latin typeface="Cambria" pitchFamily="18" charset="0"/>
              </a:rPr>
              <a:t>. </a:t>
            </a:r>
            <a:r>
              <a:rPr lang="en-US" sz="1500" dirty="0" err="1" smtClean="0">
                <a:latin typeface="Cambria" pitchFamily="18" charset="0"/>
              </a:rPr>
              <a:t>Suku</a:t>
            </a:r>
            <a:r>
              <a:rPr lang="en-US" sz="1500" dirty="0" smtClean="0">
                <a:latin typeface="Cambria" pitchFamily="18" charset="0"/>
              </a:rPr>
              <a:t>/</a:t>
            </a:r>
            <a:r>
              <a:rPr lang="en-US" sz="1500" dirty="0" err="1" smtClean="0">
                <a:latin typeface="Cambria" pitchFamily="18" charset="0"/>
              </a:rPr>
              <a:t>etnis</a:t>
            </a:r>
            <a:r>
              <a:rPr lang="en-US" sz="1500" dirty="0" smtClean="0">
                <a:latin typeface="Cambria" pitchFamily="18" charset="0"/>
              </a:rPr>
              <a:t> </a:t>
            </a:r>
            <a:r>
              <a:rPr lang="en-US" sz="1500" dirty="0">
                <a:latin typeface="Cambria" pitchFamily="18" charset="0"/>
              </a:rPr>
              <a:t>yang </a:t>
            </a:r>
            <a:r>
              <a:rPr lang="en-US" sz="1500" dirty="0" err="1">
                <a:latin typeface="Cambria" pitchFamily="18" charset="0"/>
              </a:rPr>
              <a:t>ada</a:t>
            </a:r>
            <a:r>
              <a:rPr lang="en-US" sz="1500" dirty="0">
                <a:latin typeface="Cambria" pitchFamily="18" charset="0"/>
              </a:rPr>
              <a:t> : </a:t>
            </a:r>
            <a:r>
              <a:rPr lang="en-US" sz="1500" dirty="0" err="1">
                <a:latin typeface="Cambria" pitchFamily="18" charset="0"/>
              </a:rPr>
              <a:t>suku</a:t>
            </a:r>
            <a:r>
              <a:rPr lang="en-US" sz="1500" dirty="0">
                <a:latin typeface="Cambria" pitchFamily="18" charset="0"/>
              </a:rPr>
              <a:t>  </a:t>
            </a:r>
            <a:r>
              <a:rPr lang="en-US" sz="1500" dirty="0" err="1">
                <a:latin typeface="Cambria" pitchFamily="18" charset="0"/>
              </a:rPr>
              <a:t>Kaili</a:t>
            </a:r>
            <a:r>
              <a:rPr lang="en-US" sz="1500" dirty="0">
                <a:latin typeface="Cambria" pitchFamily="18" charset="0"/>
              </a:rPr>
              <a:t>, </a:t>
            </a:r>
            <a:r>
              <a:rPr lang="en-US" sz="1500" dirty="0" err="1">
                <a:latin typeface="Cambria" pitchFamily="18" charset="0"/>
              </a:rPr>
              <a:t>suku</a:t>
            </a:r>
            <a:r>
              <a:rPr lang="en-US" sz="1500" dirty="0">
                <a:latin typeface="Cambria" pitchFamily="18" charset="0"/>
              </a:rPr>
              <a:t> </a:t>
            </a:r>
            <a:r>
              <a:rPr lang="en-US" sz="1500" dirty="0" err="1">
                <a:latin typeface="Cambria" pitchFamily="18" charset="0"/>
              </a:rPr>
              <a:t>Bugis</a:t>
            </a:r>
            <a:r>
              <a:rPr lang="en-US" sz="1500" dirty="0">
                <a:latin typeface="Cambria" pitchFamily="18" charset="0"/>
              </a:rPr>
              <a:t>, </a:t>
            </a:r>
            <a:r>
              <a:rPr lang="en-US" sz="1500" dirty="0" err="1">
                <a:latin typeface="Cambria" pitchFamily="18" charset="0"/>
              </a:rPr>
              <a:t>suku</a:t>
            </a:r>
            <a:r>
              <a:rPr lang="en-US" sz="1500" dirty="0">
                <a:latin typeface="Cambria" pitchFamily="18" charset="0"/>
              </a:rPr>
              <a:t> </a:t>
            </a:r>
            <a:r>
              <a:rPr lang="en-US" sz="1500" dirty="0" err="1">
                <a:latin typeface="Cambria" pitchFamily="18" charset="0"/>
              </a:rPr>
              <a:t>Jawa</a:t>
            </a:r>
            <a:r>
              <a:rPr lang="en-US" sz="1500" dirty="0">
                <a:latin typeface="Cambria" pitchFamily="18" charset="0"/>
              </a:rPr>
              <a:t>, Sumatera, </a:t>
            </a:r>
            <a:r>
              <a:rPr lang="en-US" sz="1500" dirty="0" smtClean="0">
                <a:latin typeface="Cambria" pitchFamily="18" charset="0"/>
              </a:rPr>
              <a:t>Kalimantan, Bali </a:t>
            </a:r>
            <a:r>
              <a:rPr lang="en-US" sz="1500" dirty="0" err="1">
                <a:latin typeface="Cambria" pitchFamily="18" charset="0"/>
              </a:rPr>
              <a:t>dan</a:t>
            </a:r>
            <a:r>
              <a:rPr lang="en-US" sz="1500" dirty="0">
                <a:latin typeface="Cambria" pitchFamily="18" charset="0"/>
              </a:rPr>
              <a:t> </a:t>
            </a:r>
            <a:r>
              <a:rPr lang="en-US" sz="1500" dirty="0" err="1">
                <a:latin typeface="Cambria" pitchFamily="18" charset="0"/>
              </a:rPr>
              <a:t>suku</a:t>
            </a:r>
            <a:r>
              <a:rPr lang="en-US" sz="1500" dirty="0">
                <a:latin typeface="Cambria" pitchFamily="18" charset="0"/>
              </a:rPr>
              <a:t> </a:t>
            </a:r>
            <a:r>
              <a:rPr lang="en-US" sz="1500" dirty="0" err="1" smtClean="0">
                <a:latin typeface="Cambria" pitchFamily="18" charset="0"/>
              </a:rPr>
              <a:t>lainnya</a:t>
            </a:r>
            <a:r>
              <a:rPr lang="en-US" sz="1500" dirty="0" smtClean="0">
                <a:latin typeface="Cambria" pitchFamily="18" charset="0"/>
              </a:rPr>
              <a:t>. </a:t>
            </a:r>
            <a:endParaRPr lang="en-US" sz="1200" i="1" dirty="0">
              <a:solidFill>
                <a:schemeClr val="tx1"/>
              </a:solidFill>
              <a:latin typeface="Cambria" pitchFamily="18" charset="0"/>
            </a:endParaRPr>
          </a:p>
        </p:txBody>
      </p:sp>
      <p:graphicFrame>
        <p:nvGraphicFramePr>
          <p:cNvPr id="7" name="Table 6"/>
          <p:cNvGraphicFramePr>
            <a:graphicFrameLocks noGrp="1"/>
          </p:cNvGraphicFramePr>
          <p:nvPr>
            <p:extLst/>
          </p:nvPr>
        </p:nvGraphicFramePr>
        <p:xfrm>
          <a:off x="1828800" y="7429494"/>
          <a:ext cx="4267200" cy="1866906"/>
        </p:xfrm>
        <a:graphic>
          <a:graphicData uri="http://schemas.openxmlformats.org/drawingml/2006/table">
            <a:tbl>
              <a:tblPr firstRow="1" bandRow="1"/>
              <a:tblGrid>
                <a:gridCol w="1828800"/>
                <a:gridCol w="1143000"/>
                <a:gridCol w="1295400"/>
              </a:tblGrid>
              <a:tr h="397862">
                <a:tc>
                  <a:txBody>
                    <a:bodyPr/>
                    <a:lstStyle>
                      <a:lvl1pPr marL="0" algn="l" defTabSz="892043" rtl="0" eaLnBrk="1" latinLnBrk="0" hangingPunct="1">
                        <a:defRPr sz="1800" b="1" kern="1200">
                          <a:solidFill>
                            <a:schemeClr val="lt1"/>
                          </a:solidFill>
                          <a:latin typeface="Constantia"/>
                        </a:defRPr>
                      </a:lvl1pPr>
                      <a:lvl2pPr marL="446021" algn="l" defTabSz="892043" rtl="0" eaLnBrk="1" latinLnBrk="0" hangingPunct="1">
                        <a:defRPr sz="1800" b="1" kern="1200">
                          <a:solidFill>
                            <a:schemeClr val="lt1"/>
                          </a:solidFill>
                          <a:latin typeface="Constantia"/>
                        </a:defRPr>
                      </a:lvl2pPr>
                      <a:lvl3pPr marL="892043" algn="l" defTabSz="892043" rtl="0" eaLnBrk="1" latinLnBrk="0" hangingPunct="1">
                        <a:defRPr sz="1800" b="1" kern="1200">
                          <a:solidFill>
                            <a:schemeClr val="lt1"/>
                          </a:solidFill>
                          <a:latin typeface="Constantia"/>
                        </a:defRPr>
                      </a:lvl3pPr>
                      <a:lvl4pPr marL="1338064" algn="l" defTabSz="892043" rtl="0" eaLnBrk="1" latinLnBrk="0" hangingPunct="1">
                        <a:defRPr sz="1800" b="1" kern="1200">
                          <a:solidFill>
                            <a:schemeClr val="lt1"/>
                          </a:solidFill>
                          <a:latin typeface="Constantia"/>
                        </a:defRPr>
                      </a:lvl4pPr>
                      <a:lvl5pPr marL="1784085" algn="l" defTabSz="892043" rtl="0" eaLnBrk="1" latinLnBrk="0" hangingPunct="1">
                        <a:defRPr sz="1800" b="1" kern="1200">
                          <a:solidFill>
                            <a:schemeClr val="lt1"/>
                          </a:solidFill>
                          <a:latin typeface="Constantia"/>
                        </a:defRPr>
                      </a:lvl5pPr>
                      <a:lvl6pPr marL="2230107" algn="l" defTabSz="892043" rtl="0" eaLnBrk="1" latinLnBrk="0" hangingPunct="1">
                        <a:defRPr sz="1800" b="1" kern="1200">
                          <a:solidFill>
                            <a:schemeClr val="lt1"/>
                          </a:solidFill>
                          <a:latin typeface="Constantia"/>
                        </a:defRPr>
                      </a:lvl6pPr>
                      <a:lvl7pPr marL="2676128" algn="l" defTabSz="892043" rtl="0" eaLnBrk="1" latinLnBrk="0" hangingPunct="1">
                        <a:defRPr sz="1800" b="1" kern="1200">
                          <a:solidFill>
                            <a:schemeClr val="lt1"/>
                          </a:solidFill>
                          <a:latin typeface="Constantia"/>
                        </a:defRPr>
                      </a:lvl7pPr>
                      <a:lvl8pPr marL="3122149" algn="l" defTabSz="892043" rtl="0" eaLnBrk="1" latinLnBrk="0" hangingPunct="1">
                        <a:defRPr sz="1800" b="1" kern="1200">
                          <a:solidFill>
                            <a:schemeClr val="lt1"/>
                          </a:solidFill>
                          <a:latin typeface="Constantia"/>
                        </a:defRPr>
                      </a:lvl8pPr>
                      <a:lvl9pPr marL="3568171" algn="l" defTabSz="892043" rtl="0" eaLnBrk="1" latinLnBrk="0" hangingPunct="1">
                        <a:defRPr sz="1800" b="1" kern="1200">
                          <a:solidFill>
                            <a:schemeClr val="lt1"/>
                          </a:solidFill>
                          <a:latin typeface="Constantia"/>
                        </a:defRPr>
                      </a:lvl9pPr>
                    </a:lstStyle>
                    <a:p>
                      <a:pPr marL="0" marR="50165" algn="ctr">
                        <a:lnSpc>
                          <a:spcPct val="150000"/>
                        </a:lnSpc>
                        <a:spcBef>
                          <a:spcPts val="0"/>
                        </a:spcBef>
                        <a:spcAft>
                          <a:spcPts val="0"/>
                        </a:spcAft>
                      </a:pPr>
                      <a:r>
                        <a:rPr lang="en-US" sz="1400" dirty="0">
                          <a:latin typeface="Kristen ITC" pitchFamily="66" charset="0"/>
                        </a:rPr>
                        <a:t>Etnis / Suku</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solidFill>
                  </a:tcPr>
                </a:tc>
                <a:tc gridSpan="2">
                  <a:txBody>
                    <a:bodyPr/>
                    <a:lstStyle>
                      <a:lvl1pPr marL="0" algn="l" defTabSz="892043" rtl="0" eaLnBrk="1" latinLnBrk="0" hangingPunct="1">
                        <a:defRPr sz="1800" b="1" kern="1200">
                          <a:solidFill>
                            <a:schemeClr val="lt1"/>
                          </a:solidFill>
                          <a:latin typeface="Constantia"/>
                        </a:defRPr>
                      </a:lvl1pPr>
                      <a:lvl2pPr marL="446021" algn="l" defTabSz="892043" rtl="0" eaLnBrk="1" latinLnBrk="0" hangingPunct="1">
                        <a:defRPr sz="1800" b="1" kern="1200">
                          <a:solidFill>
                            <a:schemeClr val="lt1"/>
                          </a:solidFill>
                          <a:latin typeface="Constantia"/>
                        </a:defRPr>
                      </a:lvl2pPr>
                      <a:lvl3pPr marL="892043" algn="l" defTabSz="892043" rtl="0" eaLnBrk="1" latinLnBrk="0" hangingPunct="1">
                        <a:defRPr sz="1800" b="1" kern="1200">
                          <a:solidFill>
                            <a:schemeClr val="lt1"/>
                          </a:solidFill>
                          <a:latin typeface="Constantia"/>
                        </a:defRPr>
                      </a:lvl3pPr>
                      <a:lvl4pPr marL="1338064" algn="l" defTabSz="892043" rtl="0" eaLnBrk="1" latinLnBrk="0" hangingPunct="1">
                        <a:defRPr sz="1800" b="1" kern="1200">
                          <a:solidFill>
                            <a:schemeClr val="lt1"/>
                          </a:solidFill>
                          <a:latin typeface="Constantia"/>
                        </a:defRPr>
                      </a:lvl4pPr>
                      <a:lvl5pPr marL="1784085" algn="l" defTabSz="892043" rtl="0" eaLnBrk="1" latinLnBrk="0" hangingPunct="1">
                        <a:defRPr sz="1800" b="1" kern="1200">
                          <a:solidFill>
                            <a:schemeClr val="lt1"/>
                          </a:solidFill>
                          <a:latin typeface="Constantia"/>
                        </a:defRPr>
                      </a:lvl5pPr>
                      <a:lvl6pPr marL="2230107" algn="l" defTabSz="892043" rtl="0" eaLnBrk="1" latinLnBrk="0" hangingPunct="1">
                        <a:defRPr sz="1800" b="1" kern="1200">
                          <a:solidFill>
                            <a:schemeClr val="lt1"/>
                          </a:solidFill>
                          <a:latin typeface="Constantia"/>
                        </a:defRPr>
                      </a:lvl6pPr>
                      <a:lvl7pPr marL="2676128" algn="l" defTabSz="892043" rtl="0" eaLnBrk="1" latinLnBrk="0" hangingPunct="1">
                        <a:defRPr sz="1800" b="1" kern="1200">
                          <a:solidFill>
                            <a:schemeClr val="lt1"/>
                          </a:solidFill>
                          <a:latin typeface="Constantia"/>
                        </a:defRPr>
                      </a:lvl7pPr>
                      <a:lvl8pPr marL="3122149" algn="l" defTabSz="892043" rtl="0" eaLnBrk="1" latinLnBrk="0" hangingPunct="1">
                        <a:defRPr sz="1800" b="1" kern="1200">
                          <a:solidFill>
                            <a:schemeClr val="lt1"/>
                          </a:solidFill>
                          <a:latin typeface="Constantia"/>
                        </a:defRPr>
                      </a:lvl8pPr>
                      <a:lvl9pPr marL="3568171" algn="l" defTabSz="892043" rtl="0" eaLnBrk="1" latinLnBrk="0" hangingPunct="1">
                        <a:defRPr sz="1800" b="1" kern="1200">
                          <a:solidFill>
                            <a:schemeClr val="lt1"/>
                          </a:solidFill>
                          <a:latin typeface="Constantia"/>
                        </a:defRPr>
                      </a:lvl9pPr>
                    </a:lstStyle>
                    <a:p>
                      <a:pPr marL="0" marR="50165" algn="ctr">
                        <a:lnSpc>
                          <a:spcPct val="150000"/>
                        </a:lnSpc>
                        <a:spcBef>
                          <a:spcPts val="0"/>
                        </a:spcBef>
                        <a:spcAft>
                          <a:spcPts val="0"/>
                        </a:spcAft>
                      </a:pPr>
                      <a:r>
                        <a:rPr lang="en-US" sz="1400" dirty="0" err="1">
                          <a:latin typeface="Kristen ITC" pitchFamily="66" charset="0"/>
                        </a:rPr>
                        <a:t>Jumlah</a:t>
                      </a:r>
                      <a:endParaRPr lang="en-US" sz="1400" dirty="0">
                        <a:latin typeface="Kristen ITC" pitchFamily="66" charset="0"/>
                        <a:ea typeface="Times New Roman"/>
                        <a:cs typeface="Times New Roman"/>
                      </a:endParaRPr>
                    </a:p>
                  </a:txBody>
                  <a:tcPr marL="64294" marR="64294"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cell3D prstMaterial="dkEdge">
                      <a:bevel h="50800" prst="divot"/>
                      <a:lightRig rig="flood" dir="t"/>
                    </a:cell3D>
                    <a:solidFill>
                      <a:srgbClr val="A5C249"/>
                    </a:solidFill>
                  </a:tcPr>
                </a:tc>
                <a:tc hMerge="1">
                  <a:txBody>
                    <a:bodyPr/>
                    <a:lstStyle/>
                    <a:p>
                      <a:endParaRPr lang="en-US"/>
                    </a:p>
                  </a:txBody>
                  <a:tcPr/>
                </a:tc>
              </a:tr>
              <a:tr h="367261">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nSpc>
                          <a:spcPct val="150000"/>
                        </a:lnSpc>
                        <a:spcBef>
                          <a:spcPts val="0"/>
                        </a:spcBef>
                        <a:spcAft>
                          <a:spcPts val="0"/>
                        </a:spcAft>
                      </a:pPr>
                      <a:r>
                        <a:rPr lang="en-US" sz="1400" dirty="0">
                          <a:latin typeface="Kristen ITC" pitchFamily="66" charset="0"/>
                        </a:rPr>
                        <a:t>Kaili</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40000"/>
                      </a:srgbClr>
                    </a:solidFill>
                  </a:tcPr>
                </a:tc>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gn="ctr">
                        <a:lnSpc>
                          <a:spcPct val="150000"/>
                        </a:lnSpc>
                        <a:spcBef>
                          <a:spcPts val="0"/>
                        </a:spcBef>
                        <a:spcAft>
                          <a:spcPts val="0"/>
                        </a:spcAft>
                      </a:pPr>
                      <a:r>
                        <a:rPr lang="en-US" sz="1400" dirty="0" smtClean="0">
                          <a:latin typeface="Kristen ITC" pitchFamily="66" charset="0"/>
                        </a:rPr>
                        <a:t>4.220</a:t>
                      </a:r>
                      <a:endParaRPr lang="en-US" sz="1400" dirty="0">
                        <a:latin typeface="Kristen ITC" pitchFamily="66" charset="0"/>
                        <a:ea typeface="Times New Roman"/>
                        <a:cs typeface="Times New Roman"/>
                      </a:endParaRPr>
                    </a:p>
                  </a:txBody>
                  <a:tcPr marL="64294" marR="64294"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cell3D prstMaterial="dkEdge">
                      <a:bevel h="50800" prst="divot"/>
                      <a:lightRig rig="flood" dir="t"/>
                    </a:cell3D>
                    <a:solidFill>
                      <a:srgbClr val="A5C249">
                        <a:tint val="40000"/>
                      </a:srgbClr>
                    </a:solidFill>
                  </a:tcPr>
                </a:tc>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gn="ctr">
                        <a:lnSpc>
                          <a:spcPct val="150000"/>
                        </a:lnSpc>
                        <a:spcBef>
                          <a:spcPts val="0"/>
                        </a:spcBef>
                        <a:spcAft>
                          <a:spcPts val="0"/>
                        </a:spcAft>
                      </a:pPr>
                      <a:r>
                        <a:rPr lang="en-US" sz="1400" dirty="0" err="1">
                          <a:latin typeface="Kristen ITC" pitchFamily="66" charset="0"/>
                        </a:rPr>
                        <a:t>Orang</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40000"/>
                      </a:srgbClr>
                    </a:solidFill>
                  </a:tcPr>
                </a:tc>
              </a:tr>
              <a:tr h="367261">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nSpc>
                          <a:spcPct val="150000"/>
                        </a:lnSpc>
                        <a:spcBef>
                          <a:spcPts val="0"/>
                        </a:spcBef>
                        <a:spcAft>
                          <a:spcPts val="0"/>
                        </a:spcAft>
                      </a:pPr>
                      <a:r>
                        <a:rPr lang="en-US" sz="1400" dirty="0" err="1">
                          <a:latin typeface="Kristen ITC" pitchFamily="66" charset="0"/>
                        </a:rPr>
                        <a:t>Bugis</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20000"/>
                      </a:srgbClr>
                    </a:solidFill>
                  </a:tcPr>
                </a:tc>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gn="ctr">
                        <a:lnSpc>
                          <a:spcPct val="150000"/>
                        </a:lnSpc>
                        <a:spcBef>
                          <a:spcPts val="0"/>
                        </a:spcBef>
                        <a:spcAft>
                          <a:spcPts val="0"/>
                        </a:spcAft>
                      </a:pPr>
                      <a:r>
                        <a:rPr lang="en-US" sz="1400" dirty="0" smtClean="0">
                          <a:latin typeface="Kristen ITC" pitchFamily="66" charset="0"/>
                        </a:rPr>
                        <a:t>2.147</a:t>
                      </a:r>
                      <a:endParaRPr lang="en-US" sz="1400" dirty="0">
                        <a:latin typeface="Kristen ITC" pitchFamily="66" charset="0"/>
                        <a:ea typeface="Times New Roman"/>
                        <a:cs typeface="Times New Roman"/>
                      </a:endParaRPr>
                    </a:p>
                  </a:txBody>
                  <a:tcPr marL="64294" marR="64294"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cell3D prstMaterial="dkEdge">
                      <a:bevel h="50800" prst="divot"/>
                      <a:lightRig rig="flood" dir="t"/>
                    </a:cell3D>
                    <a:solidFill>
                      <a:srgbClr val="A5C249">
                        <a:tint val="20000"/>
                      </a:srgbClr>
                    </a:solidFill>
                  </a:tcPr>
                </a:tc>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gn="ctr">
                        <a:lnSpc>
                          <a:spcPct val="150000"/>
                        </a:lnSpc>
                        <a:spcBef>
                          <a:spcPts val="0"/>
                        </a:spcBef>
                        <a:spcAft>
                          <a:spcPts val="0"/>
                        </a:spcAft>
                      </a:pPr>
                      <a:r>
                        <a:rPr lang="en-US" sz="1400" dirty="0" err="1">
                          <a:latin typeface="Kristen ITC" pitchFamily="66" charset="0"/>
                        </a:rPr>
                        <a:t>Orang</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20000"/>
                      </a:srgbClr>
                    </a:solidFill>
                  </a:tcPr>
                </a:tc>
              </a:tr>
              <a:tr h="367261">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nSpc>
                          <a:spcPct val="150000"/>
                        </a:lnSpc>
                        <a:spcBef>
                          <a:spcPts val="0"/>
                        </a:spcBef>
                        <a:spcAft>
                          <a:spcPts val="0"/>
                        </a:spcAft>
                      </a:pPr>
                      <a:r>
                        <a:rPr lang="en-US" sz="1400" dirty="0" err="1">
                          <a:latin typeface="Kristen ITC" pitchFamily="66" charset="0"/>
                        </a:rPr>
                        <a:t>Lainnya</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40000"/>
                      </a:srgbClr>
                    </a:solidFill>
                  </a:tcPr>
                </a:tc>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gn="ctr">
                        <a:lnSpc>
                          <a:spcPct val="150000"/>
                        </a:lnSpc>
                        <a:spcBef>
                          <a:spcPts val="0"/>
                        </a:spcBef>
                        <a:spcAft>
                          <a:spcPts val="0"/>
                        </a:spcAft>
                      </a:pPr>
                      <a:r>
                        <a:rPr lang="en-US" sz="1400" dirty="0" smtClean="0">
                          <a:latin typeface="Kristen ITC" pitchFamily="66" charset="0"/>
                          <a:ea typeface="Times New Roman"/>
                          <a:cs typeface="Times New Roman"/>
                        </a:rPr>
                        <a:t>3.523</a:t>
                      </a:r>
                      <a:endParaRPr lang="en-US" sz="1400" dirty="0">
                        <a:latin typeface="Kristen ITC" pitchFamily="66" charset="0"/>
                        <a:ea typeface="Times New Roman"/>
                        <a:cs typeface="Times New Roman"/>
                      </a:endParaRPr>
                    </a:p>
                  </a:txBody>
                  <a:tcPr marL="64294" marR="64294"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cell3D prstMaterial="dkEdge">
                      <a:bevel h="50800" prst="divot"/>
                      <a:lightRig rig="flood" dir="t"/>
                    </a:cell3D>
                    <a:solidFill>
                      <a:srgbClr val="A5C249">
                        <a:tint val="40000"/>
                      </a:srgbClr>
                    </a:solidFill>
                  </a:tcPr>
                </a:tc>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gn="ctr">
                        <a:lnSpc>
                          <a:spcPct val="150000"/>
                        </a:lnSpc>
                        <a:spcBef>
                          <a:spcPts val="0"/>
                        </a:spcBef>
                        <a:spcAft>
                          <a:spcPts val="0"/>
                        </a:spcAft>
                      </a:pPr>
                      <a:r>
                        <a:rPr lang="en-US" sz="1400" dirty="0" err="1">
                          <a:latin typeface="Kristen ITC" pitchFamily="66" charset="0"/>
                        </a:rPr>
                        <a:t>Orang</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40000"/>
                      </a:srgbClr>
                    </a:solidFill>
                  </a:tcPr>
                </a:tc>
              </a:tr>
              <a:tr h="367261">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gn="ctr">
                        <a:lnSpc>
                          <a:spcPct val="150000"/>
                        </a:lnSpc>
                        <a:spcBef>
                          <a:spcPts val="0"/>
                        </a:spcBef>
                        <a:spcAft>
                          <a:spcPts val="0"/>
                        </a:spcAft>
                      </a:pPr>
                      <a:r>
                        <a:rPr lang="en-US" sz="1400" dirty="0">
                          <a:latin typeface="Kristen ITC" pitchFamily="66" charset="0"/>
                        </a:rPr>
                        <a:t>Total</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20000"/>
                      </a:srgbClr>
                    </a:solidFill>
                  </a:tcPr>
                </a:tc>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gn="ctr">
                        <a:lnSpc>
                          <a:spcPct val="150000"/>
                        </a:lnSpc>
                        <a:spcBef>
                          <a:spcPts val="0"/>
                        </a:spcBef>
                        <a:spcAft>
                          <a:spcPts val="0"/>
                        </a:spcAft>
                      </a:pPr>
                      <a:r>
                        <a:rPr lang="en-US" sz="1400" dirty="0" smtClean="0">
                          <a:latin typeface="Kristen ITC" pitchFamily="66" charset="0"/>
                          <a:ea typeface="Times New Roman"/>
                          <a:cs typeface="Times New Roman"/>
                        </a:rPr>
                        <a:t>9.890</a:t>
                      </a:r>
                      <a:endParaRPr lang="en-US" sz="1400" dirty="0">
                        <a:latin typeface="Kristen ITC" pitchFamily="66" charset="0"/>
                        <a:ea typeface="Times New Roman"/>
                        <a:cs typeface="Times New Roman"/>
                      </a:endParaRPr>
                    </a:p>
                  </a:txBody>
                  <a:tcPr marL="64294" marR="64294"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20000"/>
                      </a:srgbClr>
                    </a:solidFill>
                  </a:tcPr>
                </a:tc>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gn="ctr">
                        <a:lnSpc>
                          <a:spcPct val="150000"/>
                        </a:lnSpc>
                        <a:spcBef>
                          <a:spcPts val="0"/>
                        </a:spcBef>
                        <a:spcAft>
                          <a:spcPts val="0"/>
                        </a:spcAft>
                      </a:pPr>
                      <a:r>
                        <a:rPr lang="en-US" sz="1400" dirty="0">
                          <a:latin typeface="Kristen ITC" pitchFamily="66" charset="0"/>
                        </a:rPr>
                        <a:t>Orang</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20000"/>
                      </a:srgbClr>
                    </a:solidFill>
                  </a:tcPr>
                </a:tc>
              </a:tr>
            </a:tbl>
          </a:graphicData>
        </a:graphic>
      </p:graphicFrame>
      <p:sp>
        <p:nvSpPr>
          <p:cNvPr id="6" name="TextBox 5"/>
          <p:cNvSpPr txBox="1"/>
          <p:nvPr/>
        </p:nvSpPr>
        <p:spPr>
          <a:xfrm>
            <a:off x="1371600" y="6781800"/>
            <a:ext cx="5181600" cy="375397"/>
          </a:xfrm>
          <a:prstGeom prst="rect">
            <a:avLst/>
          </a:prstGeom>
          <a:noFill/>
        </p:spPr>
        <p:txBody>
          <a:bodyPr wrap="square" lIns="97447" tIns="48723" rIns="97447" bIns="48723" rtlCol="0">
            <a:spAutoFit/>
          </a:bodyPr>
          <a:lstStyle/>
          <a:p>
            <a:pPr algn="ctr"/>
            <a:r>
              <a:rPr lang="en-US" sz="1800" b="1" dirty="0" err="1" smtClean="0">
                <a:latin typeface="Cambria" pitchFamily="18" charset="0"/>
              </a:rPr>
              <a:t>Jumlah</a:t>
            </a:r>
            <a:r>
              <a:rPr lang="en-US" sz="1800" b="1" dirty="0" smtClean="0">
                <a:latin typeface="Cambria" pitchFamily="18" charset="0"/>
              </a:rPr>
              <a:t> </a:t>
            </a:r>
            <a:r>
              <a:rPr lang="en-US" sz="1800" b="1" dirty="0" err="1" smtClean="0">
                <a:latin typeface="Cambria" pitchFamily="18" charset="0"/>
              </a:rPr>
              <a:t>Penduduk</a:t>
            </a:r>
            <a:r>
              <a:rPr lang="en-US" sz="1800" b="1" dirty="0" smtClean="0">
                <a:latin typeface="Cambria" pitchFamily="18" charset="0"/>
              </a:rPr>
              <a:t> </a:t>
            </a:r>
            <a:r>
              <a:rPr lang="en-US" sz="1800" b="1" dirty="0" err="1" smtClean="0">
                <a:latin typeface="Cambria" pitchFamily="18" charset="0"/>
              </a:rPr>
              <a:t>Bedasarkan</a:t>
            </a:r>
            <a:r>
              <a:rPr lang="en-US" sz="1800" b="1" dirty="0" smtClean="0">
                <a:latin typeface="Cambria" pitchFamily="18" charset="0"/>
              </a:rPr>
              <a:t> </a:t>
            </a:r>
            <a:r>
              <a:rPr lang="en-US" sz="1800" b="1" dirty="0" err="1" smtClean="0">
                <a:latin typeface="Cambria" pitchFamily="18" charset="0"/>
              </a:rPr>
              <a:t>Suku</a:t>
            </a:r>
            <a:endParaRPr lang="en-US" sz="1800" b="1" dirty="0">
              <a:latin typeface="Cambria" pitchFamily="18" charset="0"/>
            </a:endParaRPr>
          </a:p>
        </p:txBody>
      </p:sp>
      <p:sp>
        <p:nvSpPr>
          <p:cNvPr id="8"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36</a:t>
            </a:fld>
            <a:endParaRPr lang="en-US" sz="2200" b="1" dirty="0">
              <a:solidFill>
                <a:schemeClr val="bg1"/>
              </a:solidFill>
              <a:latin typeface="Papyrus" pitchFamily="66" charset="0"/>
              <a:ea typeface="BatangChe" pitchFamily="49" charset="-127"/>
            </a:endParaRPr>
          </a:p>
        </p:txBody>
      </p:sp>
      <p:sp>
        <p:nvSpPr>
          <p:cNvPr id="10"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Tree>
    <p:extLst>
      <p:ext uri="{BB962C8B-B14F-4D97-AF65-F5344CB8AC3E}">
        <p14:creationId xmlns:p14="http://schemas.microsoft.com/office/powerpoint/2010/main" xmlns="" val="20736142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219200" y="1570938"/>
            <a:ext cx="5513598" cy="8792262"/>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marL="0" indent="0" algn="just">
              <a:lnSpc>
                <a:spcPct val="150000"/>
              </a:lnSpc>
              <a:buNone/>
            </a:pPr>
            <a:r>
              <a:rPr lang="en-US" sz="2000" dirty="0">
                <a:latin typeface="Maiandra GD" pitchFamily="34" charset="0"/>
              </a:rPr>
              <a:t>2</a:t>
            </a:r>
            <a:r>
              <a:rPr lang="en-US" sz="2200" dirty="0">
                <a:latin typeface="Cambria" pitchFamily="18" charset="0"/>
              </a:rPr>
              <a:t>.  </a:t>
            </a:r>
            <a:r>
              <a:rPr lang="en-US" sz="2000" dirty="0" err="1">
                <a:latin typeface="Cambria" pitchFamily="18" charset="0"/>
              </a:rPr>
              <a:t>Suku</a:t>
            </a:r>
            <a:r>
              <a:rPr lang="en-US" sz="2000" dirty="0">
                <a:latin typeface="Cambria" pitchFamily="18" charset="0"/>
              </a:rPr>
              <a:t> </a:t>
            </a:r>
            <a:r>
              <a:rPr lang="en-US" sz="2000" dirty="0" err="1">
                <a:latin typeface="Cambria" pitchFamily="18" charset="0"/>
              </a:rPr>
              <a:t>dan</a:t>
            </a:r>
            <a:r>
              <a:rPr lang="en-US" sz="2000" dirty="0">
                <a:latin typeface="Cambria" pitchFamily="18" charset="0"/>
              </a:rPr>
              <a:t> </a:t>
            </a:r>
            <a:r>
              <a:rPr lang="en-US" sz="2000" dirty="0" err="1">
                <a:latin typeface="Cambria" pitchFamily="18" charset="0"/>
              </a:rPr>
              <a:t>Budaya</a:t>
            </a:r>
            <a:endParaRPr lang="en-US" sz="2000" dirty="0">
              <a:latin typeface="Cambria" pitchFamily="18" charset="0"/>
            </a:endParaRPr>
          </a:p>
          <a:p>
            <a:pPr marL="0" indent="605657" algn="just">
              <a:lnSpc>
                <a:spcPct val="150000"/>
              </a:lnSpc>
              <a:buNone/>
            </a:pPr>
            <a:r>
              <a:rPr lang="en-US" sz="1500" dirty="0" err="1">
                <a:latin typeface="Cambria" pitchFamily="18" charset="0"/>
              </a:rPr>
              <a:t>Hampir</a:t>
            </a:r>
            <a:r>
              <a:rPr lang="en-US" sz="1500" dirty="0">
                <a:latin typeface="Cambria" pitchFamily="18" charset="0"/>
              </a:rPr>
              <a:t> </a:t>
            </a:r>
            <a:r>
              <a:rPr lang="en-US" sz="1500" dirty="0" err="1">
                <a:latin typeface="Cambria" pitchFamily="18" charset="0"/>
              </a:rPr>
              <a:t>Semua</a:t>
            </a:r>
            <a:r>
              <a:rPr lang="en-US" sz="1500" dirty="0">
                <a:latin typeface="Cambria" pitchFamily="18" charset="0"/>
              </a:rPr>
              <a:t> </a:t>
            </a:r>
            <a:r>
              <a:rPr lang="en-US" sz="1500" dirty="0" err="1">
                <a:latin typeface="Cambria" pitchFamily="18" charset="0"/>
              </a:rPr>
              <a:t>suku</a:t>
            </a:r>
            <a:r>
              <a:rPr lang="en-US" sz="1500" dirty="0">
                <a:latin typeface="Cambria" pitchFamily="18" charset="0"/>
              </a:rPr>
              <a:t> yang </a:t>
            </a:r>
            <a:r>
              <a:rPr lang="en-US" sz="1500" dirty="0" err="1">
                <a:latin typeface="Cambria" pitchFamily="18" charset="0"/>
              </a:rPr>
              <a:t>ada</a:t>
            </a:r>
            <a:r>
              <a:rPr lang="en-US" sz="1500" dirty="0">
                <a:latin typeface="Cambria" pitchFamily="18" charset="0"/>
              </a:rPr>
              <a:t> di Indonesia </a:t>
            </a:r>
            <a:r>
              <a:rPr lang="en-US" sz="1500" dirty="0" err="1">
                <a:latin typeface="Cambria" pitchFamily="18" charset="0"/>
              </a:rPr>
              <a:t>terwakili</a:t>
            </a:r>
            <a:r>
              <a:rPr lang="en-US" sz="1500" dirty="0">
                <a:latin typeface="Cambria" pitchFamily="18" charset="0"/>
              </a:rPr>
              <a:t> </a:t>
            </a:r>
            <a:r>
              <a:rPr lang="en-US" sz="1500" dirty="0" err="1">
                <a:latin typeface="Cambria" pitchFamily="18" charset="0"/>
              </a:rPr>
              <a:t>oleh</a:t>
            </a:r>
            <a:r>
              <a:rPr lang="en-US" sz="1500" dirty="0">
                <a:latin typeface="Cambria" pitchFamily="18" charset="0"/>
              </a:rPr>
              <a:t> </a:t>
            </a:r>
            <a:r>
              <a:rPr lang="en-US" sz="1500" dirty="0" err="1">
                <a:latin typeface="Cambria" pitchFamily="18" charset="0"/>
              </a:rPr>
              <a:t>Warga</a:t>
            </a:r>
            <a:r>
              <a:rPr lang="en-US" sz="1500" dirty="0">
                <a:latin typeface="Cambria" pitchFamily="18" charset="0"/>
              </a:rPr>
              <a:t> </a:t>
            </a:r>
            <a:r>
              <a:rPr lang="en-US" sz="1500" dirty="0" err="1">
                <a:latin typeface="Cambria" pitchFamily="18" charset="0"/>
              </a:rPr>
              <a:t>Palupi</a:t>
            </a:r>
            <a:r>
              <a:rPr lang="en-US" sz="1500" dirty="0">
                <a:latin typeface="Cambria" pitchFamily="18" charset="0"/>
              </a:rPr>
              <a:t> </a:t>
            </a:r>
            <a:r>
              <a:rPr lang="en-US" sz="1500" dirty="0" err="1">
                <a:latin typeface="Cambria" pitchFamily="18" charset="0"/>
              </a:rPr>
              <a:t>sehingga</a:t>
            </a:r>
            <a:r>
              <a:rPr lang="en-US" sz="1500" dirty="0">
                <a:latin typeface="Cambria" pitchFamily="18" charset="0"/>
              </a:rPr>
              <a:t> </a:t>
            </a:r>
            <a:r>
              <a:rPr lang="en-US" sz="1500" dirty="0" err="1">
                <a:latin typeface="Cambria" pitchFamily="18" charset="0"/>
              </a:rPr>
              <a:t>dalam</a:t>
            </a:r>
            <a:r>
              <a:rPr lang="en-US" sz="1500" dirty="0">
                <a:latin typeface="Cambria" pitchFamily="18" charset="0"/>
              </a:rPr>
              <a:t> </a:t>
            </a:r>
            <a:r>
              <a:rPr lang="en-US" sz="1500" dirty="0" err="1">
                <a:latin typeface="Cambria" pitchFamily="18" charset="0"/>
              </a:rPr>
              <a:t>berinteraksi</a:t>
            </a:r>
            <a:r>
              <a:rPr lang="en-US" sz="1500" dirty="0">
                <a:latin typeface="Cambria" pitchFamily="18" charset="0"/>
              </a:rPr>
              <a:t> </a:t>
            </a:r>
            <a:r>
              <a:rPr lang="en-US" sz="1500" dirty="0" err="1">
                <a:latin typeface="Cambria" pitchFamily="18" charset="0"/>
              </a:rPr>
              <a:t>Masyarakat</a:t>
            </a:r>
            <a:r>
              <a:rPr lang="en-US" sz="1500" dirty="0">
                <a:latin typeface="Cambria" pitchFamily="18" charset="0"/>
              </a:rPr>
              <a:t> </a:t>
            </a:r>
            <a:r>
              <a:rPr lang="en-US" sz="1500" dirty="0" err="1">
                <a:latin typeface="Cambria" pitchFamily="18" charset="0"/>
              </a:rPr>
              <a:t>Palupi</a:t>
            </a:r>
            <a:r>
              <a:rPr lang="en-US" sz="1500" dirty="0">
                <a:latin typeface="Cambria" pitchFamily="18" charset="0"/>
              </a:rPr>
              <a:t> </a:t>
            </a:r>
            <a:r>
              <a:rPr lang="en-US" sz="1500" dirty="0" err="1">
                <a:latin typeface="Cambria" pitchFamily="18" charset="0"/>
              </a:rPr>
              <a:t>menggunakan</a:t>
            </a:r>
            <a:r>
              <a:rPr lang="en-US" sz="1500" dirty="0">
                <a:latin typeface="Cambria" pitchFamily="18" charset="0"/>
              </a:rPr>
              <a:t> </a:t>
            </a:r>
            <a:r>
              <a:rPr lang="en-US" sz="1500" dirty="0" err="1">
                <a:latin typeface="Cambria" pitchFamily="18" charset="0"/>
              </a:rPr>
              <a:t>Bahasa</a:t>
            </a:r>
            <a:r>
              <a:rPr lang="en-US" sz="1500" dirty="0">
                <a:latin typeface="Cambria" pitchFamily="18" charset="0"/>
              </a:rPr>
              <a:t> Indonesia, </a:t>
            </a:r>
            <a:r>
              <a:rPr lang="en-US" sz="1500" dirty="0" err="1">
                <a:latin typeface="Cambria" pitchFamily="18" charset="0"/>
              </a:rPr>
              <a:t>kecuali</a:t>
            </a:r>
            <a:r>
              <a:rPr lang="en-US" sz="1500" dirty="0">
                <a:latin typeface="Cambria" pitchFamily="18" charset="0"/>
              </a:rPr>
              <a:t> </a:t>
            </a:r>
            <a:r>
              <a:rPr lang="en-US" sz="1500" dirty="0" err="1">
                <a:latin typeface="Cambria" pitchFamily="18" charset="0"/>
              </a:rPr>
              <a:t>ketika</a:t>
            </a:r>
            <a:r>
              <a:rPr lang="en-US" sz="1500" dirty="0">
                <a:latin typeface="Cambria" pitchFamily="18" charset="0"/>
              </a:rPr>
              <a:t> </a:t>
            </a:r>
            <a:r>
              <a:rPr lang="en-US" sz="1500" dirty="0" err="1">
                <a:latin typeface="Cambria" pitchFamily="18" charset="0"/>
              </a:rPr>
              <a:t>terjadi</a:t>
            </a:r>
            <a:r>
              <a:rPr lang="en-US" sz="1500" dirty="0">
                <a:latin typeface="Cambria" pitchFamily="18" charset="0"/>
              </a:rPr>
              <a:t> </a:t>
            </a:r>
            <a:r>
              <a:rPr lang="en-US" sz="1500" dirty="0" err="1">
                <a:latin typeface="Cambria" pitchFamily="18" charset="0"/>
              </a:rPr>
              <a:t>Komunikasi</a:t>
            </a:r>
            <a:r>
              <a:rPr lang="en-US" sz="1500" dirty="0">
                <a:latin typeface="Cambria" pitchFamily="18" charset="0"/>
              </a:rPr>
              <a:t> </a:t>
            </a:r>
            <a:r>
              <a:rPr lang="en-US" sz="1500" dirty="0" err="1">
                <a:latin typeface="Cambria" pitchFamily="18" charset="0"/>
              </a:rPr>
              <a:t>sesama</a:t>
            </a:r>
            <a:r>
              <a:rPr lang="en-US" sz="1500" dirty="0">
                <a:latin typeface="Cambria" pitchFamily="18" charset="0"/>
              </a:rPr>
              <a:t> </a:t>
            </a:r>
            <a:r>
              <a:rPr lang="en-US" sz="1500" dirty="0" err="1">
                <a:latin typeface="Cambria" pitchFamily="18" charset="0"/>
              </a:rPr>
              <a:t>suku</a:t>
            </a:r>
            <a:r>
              <a:rPr lang="en-US" sz="1500" dirty="0">
                <a:latin typeface="Cambria" pitchFamily="18" charset="0"/>
              </a:rPr>
              <a:t>. Akan </a:t>
            </a:r>
            <a:r>
              <a:rPr lang="en-US" sz="1500" dirty="0" err="1">
                <a:latin typeface="Cambria" pitchFamily="18" charset="0"/>
              </a:rPr>
              <a:t>tetapi</a:t>
            </a:r>
            <a:r>
              <a:rPr lang="en-US" sz="1500" dirty="0">
                <a:latin typeface="Cambria" pitchFamily="18" charset="0"/>
              </a:rPr>
              <a:t> </a:t>
            </a:r>
            <a:r>
              <a:rPr lang="en-US" sz="1500" dirty="0" err="1">
                <a:latin typeface="Cambria" pitchFamily="18" charset="0"/>
              </a:rPr>
              <a:t>Bahasa</a:t>
            </a:r>
            <a:r>
              <a:rPr lang="en-US" sz="1500" dirty="0">
                <a:latin typeface="Cambria" pitchFamily="18" charset="0"/>
              </a:rPr>
              <a:t> </a:t>
            </a:r>
            <a:r>
              <a:rPr lang="en-US" sz="1500" dirty="0" err="1">
                <a:latin typeface="Cambria" pitchFamily="18" charset="0"/>
              </a:rPr>
              <a:t>kaili</a:t>
            </a:r>
            <a:r>
              <a:rPr lang="en-US" sz="1500" dirty="0">
                <a:latin typeface="Cambria" pitchFamily="18" charset="0"/>
              </a:rPr>
              <a:t> </a:t>
            </a:r>
            <a:r>
              <a:rPr lang="en-US" sz="1500" dirty="0" err="1">
                <a:latin typeface="Cambria" pitchFamily="18" charset="0"/>
              </a:rPr>
              <a:t>merupakan</a:t>
            </a:r>
            <a:r>
              <a:rPr lang="en-US" sz="1500" dirty="0">
                <a:latin typeface="Cambria" pitchFamily="18" charset="0"/>
              </a:rPr>
              <a:t> </a:t>
            </a:r>
            <a:r>
              <a:rPr lang="en-US" sz="1500" dirty="0" err="1">
                <a:latin typeface="Cambria" pitchFamily="18" charset="0"/>
              </a:rPr>
              <a:t>Bahasa</a:t>
            </a:r>
            <a:r>
              <a:rPr lang="en-US" sz="1500" dirty="0">
                <a:latin typeface="Cambria" pitchFamily="18" charset="0"/>
              </a:rPr>
              <a:t> yang paling </a:t>
            </a:r>
            <a:r>
              <a:rPr lang="en-US" sz="1500" dirty="0" err="1">
                <a:latin typeface="Cambria" pitchFamily="18" charset="0"/>
              </a:rPr>
              <a:t>sering</a:t>
            </a:r>
            <a:r>
              <a:rPr lang="en-US" sz="1500" dirty="0">
                <a:latin typeface="Cambria" pitchFamily="18" charset="0"/>
              </a:rPr>
              <a:t> </a:t>
            </a:r>
            <a:r>
              <a:rPr lang="en-US" sz="1500" dirty="0" err="1">
                <a:latin typeface="Cambria" pitchFamily="18" charset="0"/>
              </a:rPr>
              <a:t>terdengar</a:t>
            </a:r>
            <a:r>
              <a:rPr lang="en-US" sz="1500" dirty="0">
                <a:latin typeface="Cambria" pitchFamily="18" charset="0"/>
              </a:rPr>
              <a:t> </a:t>
            </a:r>
            <a:r>
              <a:rPr lang="en-US" sz="1500" dirty="0" err="1">
                <a:latin typeface="Cambria" pitchFamily="18" charset="0"/>
              </a:rPr>
              <a:t>dalam</a:t>
            </a:r>
            <a:r>
              <a:rPr lang="en-US" sz="1500" dirty="0">
                <a:latin typeface="Cambria" pitchFamily="18" charset="0"/>
              </a:rPr>
              <a:t> </a:t>
            </a:r>
            <a:r>
              <a:rPr lang="en-US" sz="1500" dirty="0" err="1">
                <a:latin typeface="Cambria" pitchFamily="18" charset="0"/>
              </a:rPr>
              <a:t>percakapan</a:t>
            </a:r>
            <a:r>
              <a:rPr lang="en-US" sz="1500" dirty="0">
                <a:latin typeface="Cambria" pitchFamily="18" charset="0"/>
              </a:rPr>
              <a:t> </a:t>
            </a:r>
            <a:r>
              <a:rPr lang="en-US" sz="1500" dirty="0" err="1">
                <a:latin typeface="Cambria" pitchFamily="18" charset="0"/>
              </a:rPr>
              <a:t>sehari-hari</a:t>
            </a:r>
            <a:r>
              <a:rPr lang="en-US" sz="1500" dirty="0">
                <a:latin typeface="Cambria" pitchFamily="18" charset="0"/>
              </a:rPr>
              <a:t>, </a:t>
            </a:r>
            <a:r>
              <a:rPr lang="en-US" sz="1500" dirty="0" err="1">
                <a:latin typeface="Cambria" pitchFamily="18" charset="0"/>
              </a:rPr>
              <a:t>karena</a:t>
            </a:r>
            <a:r>
              <a:rPr lang="en-US" sz="1500" dirty="0">
                <a:latin typeface="Cambria" pitchFamily="18" charset="0"/>
              </a:rPr>
              <a:t> </a:t>
            </a:r>
            <a:r>
              <a:rPr lang="en-US" sz="1500" dirty="0" err="1">
                <a:latin typeface="Cambria" pitchFamily="18" charset="0"/>
              </a:rPr>
              <a:t>bukan</a:t>
            </a:r>
            <a:r>
              <a:rPr lang="en-US" sz="1500" dirty="0">
                <a:latin typeface="Cambria" pitchFamily="18" charset="0"/>
              </a:rPr>
              <a:t> </a:t>
            </a:r>
            <a:r>
              <a:rPr lang="en-US" sz="1500" dirty="0" err="1">
                <a:latin typeface="Cambria" pitchFamily="18" charset="0"/>
              </a:rPr>
              <a:t>hanya</a:t>
            </a:r>
            <a:r>
              <a:rPr lang="en-US" sz="1500" dirty="0">
                <a:latin typeface="Cambria" pitchFamily="18" charset="0"/>
              </a:rPr>
              <a:t> </a:t>
            </a:r>
            <a:r>
              <a:rPr lang="en-US" sz="1500" dirty="0" err="1">
                <a:latin typeface="Cambria" pitchFamily="18" charset="0"/>
              </a:rPr>
              <a:t>terdengar</a:t>
            </a:r>
            <a:r>
              <a:rPr lang="en-US" sz="1500" dirty="0">
                <a:latin typeface="Cambria" pitchFamily="18" charset="0"/>
              </a:rPr>
              <a:t> </a:t>
            </a:r>
            <a:r>
              <a:rPr lang="en-US" sz="1500" dirty="0" err="1">
                <a:latin typeface="Cambria" pitchFamily="18" charset="0"/>
              </a:rPr>
              <a:t>dari</a:t>
            </a:r>
            <a:r>
              <a:rPr lang="en-US" sz="1500" dirty="0">
                <a:latin typeface="Cambria" pitchFamily="18" charset="0"/>
              </a:rPr>
              <a:t> </a:t>
            </a:r>
            <a:r>
              <a:rPr lang="en-US" sz="1500" dirty="0" err="1">
                <a:latin typeface="Cambria" pitchFamily="18" charset="0"/>
              </a:rPr>
              <a:t>Warga</a:t>
            </a:r>
            <a:r>
              <a:rPr lang="en-US" sz="1500" dirty="0">
                <a:latin typeface="Cambria" pitchFamily="18" charset="0"/>
              </a:rPr>
              <a:t> </a:t>
            </a:r>
            <a:r>
              <a:rPr lang="en-US" sz="1500" dirty="0" err="1">
                <a:latin typeface="Cambria" pitchFamily="18" charset="0"/>
              </a:rPr>
              <a:t>Palupi</a:t>
            </a:r>
            <a:r>
              <a:rPr lang="en-US" sz="1500" dirty="0">
                <a:latin typeface="Cambria" pitchFamily="18" charset="0"/>
              </a:rPr>
              <a:t> yang </a:t>
            </a:r>
            <a:r>
              <a:rPr lang="en-US" sz="1500" dirty="0" err="1">
                <a:latin typeface="Cambria" pitchFamily="18" charset="0"/>
              </a:rPr>
              <a:t>bersuku</a:t>
            </a:r>
            <a:r>
              <a:rPr lang="en-US" sz="1500" dirty="0">
                <a:latin typeface="Cambria" pitchFamily="18" charset="0"/>
              </a:rPr>
              <a:t> </a:t>
            </a:r>
            <a:r>
              <a:rPr lang="en-US" sz="1500" dirty="0" err="1">
                <a:latin typeface="Cambria" pitchFamily="18" charset="0"/>
              </a:rPr>
              <a:t>Kaili</a:t>
            </a:r>
            <a:r>
              <a:rPr lang="en-US" sz="1500" dirty="0">
                <a:latin typeface="Cambria" pitchFamily="18" charset="0"/>
              </a:rPr>
              <a:t> </a:t>
            </a:r>
            <a:r>
              <a:rPr lang="en-US" sz="1500" dirty="0" err="1">
                <a:latin typeface="Cambria" pitchFamily="18" charset="0"/>
              </a:rPr>
              <a:t>tetapi</a:t>
            </a:r>
            <a:r>
              <a:rPr lang="en-US" sz="1500" dirty="0">
                <a:latin typeface="Cambria" pitchFamily="18" charset="0"/>
              </a:rPr>
              <a:t> </a:t>
            </a:r>
            <a:r>
              <a:rPr lang="en-US" sz="1500" dirty="0" err="1">
                <a:latin typeface="Cambria" pitchFamily="18" charset="0"/>
              </a:rPr>
              <a:t>juga</a:t>
            </a:r>
            <a:r>
              <a:rPr lang="en-US" sz="1500" dirty="0">
                <a:latin typeface="Cambria" pitchFamily="18" charset="0"/>
              </a:rPr>
              <a:t> </a:t>
            </a:r>
            <a:r>
              <a:rPr lang="en-US" sz="1500" dirty="0" err="1">
                <a:latin typeface="Cambria" pitchFamily="18" charset="0"/>
              </a:rPr>
              <a:t>dari</a:t>
            </a:r>
            <a:r>
              <a:rPr lang="en-US" sz="1500" dirty="0">
                <a:latin typeface="Cambria" pitchFamily="18" charset="0"/>
              </a:rPr>
              <a:t> </a:t>
            </a:r>
            <a:r>
              <a:rPr lang="en-US" sz="1500" dirty="0" err="1">
                <a:latin typeface="Cambria" pitchFamily="18" charset="0"/>
              </a:rPr>
              <a:t>suku-suku</a:t>
            </a:r>
            <a:r>
              <a:rPr lang="en-US" sz="1500" dirty="0">
                <a:latin typeface="Cambria" pitchFamily="18" charset="0"/>
              </a:rPr>
              <a:t> lain yang </a:t>
            </a:r>
            <a:r>
              <a:rPr lang="en-US" sz="1500" dirty="0" err="1">
                <a:latin typeface="Cambria" pitchFamily="18" charset="0"/>
              </a:rPr>
              <a:t>berupaya</a:t>
            </a:r>
            <a:r>
              <a:rPr lang="en-US" sz="1500" dirty="0">
                <a:latin typeface="Cambria" pitchFamily="18" charset="0"/>
              </a:rPr>
              <a:t> </a:t>
            </a:r>
            <a:r>
              <a:rPr lang="en-US" sz="1500" dirty="0" err="1">
                <a:latin typeface="Cambria" pitchFamily="18" charset="0"/>
              </a:rPr>
              <a:t>untuk</a:t>
            </a:r>
            <a:r>
              <a:rPr lang="en-US" sz="1500" dirty="0">
                <a:latin typeface="Cambria" pitchFamily="18" charset="0"/>
              </a:rPr>
              <a:t> </a:t>
            </a:r>
            <a:r>
              <a:rPr lang="en-US" sz="1500" dirty="0" err="1">
                <a:latin typeface="Cambria" pitchFamily="18" charset="0"/>
              </a:rPr>
              <a:t>menguasai</a:t>
            </a:r>
            <a:r>
              <a:rPr lang="en-US" sz="1500" dirty="0">
                <a:latin typeface="Cambria" pitchFamily="18" charset="0"/>
              </a:rPr>
              <a:t> </a:t>
            </a:r>
            <a:r>
              <a:rPr lang="en-US" sz="1500" dirty="0" err="1">
                <a:latin typeface="Cambria" pitchFamily="18" charset="0"/>
              </a:rPr>
              <a:t>Bahasa</a:t>
            </a:r>
            <a:r>
              <a:rPr lang="en-US" sz="1500" dirty="0">
                <a:latin typeface="Cambria" pitchFamily="18" charset="0"/>
              </a:rPr>
              <a:t> </a:t>
            </a:r>
            <a:r>
              <a:rPr lang="en-US" sz="1500" dirty="0" err="1">
                <a:latin typeface="Cambria" pitchFamily="18" charset="0"/>
              </a:rPr>
              <a:t>Kaili</a:t>
            </a:r>
            <a:r>
              <a:rPr lang="en-US" sz="1500" dirty="0">
                <a:latin typeface="Cambria" pitchFamily="18" charset="0"/>
              </a:rPr>
              <a:t> yang </a:t>
            </a:r>
            <a:r>
              <a:rPr lang="en-US" sz="1500" dirty="0" err="1">
                <a:latin typeface="Cambria" pitchFamily="18" charset="0"/>
              </a:rPr>
              <a:t>memang</a:t>
            </a:r>
            <a:r>
              <a:rPr lang="en-US" sz="1500" dirty="0">
                <a:latin typeface="Cambria" pitchFamily="18" charset="0"/>
              </a:rPr>
              <a:t> </a:t>
            </a:r>
            <a:r>
              <a:rPr lang="en-US" sz="1500" dirty="0" err="1">
                <a:latin typeface="Cambria" pitchFamily="18" charset="0"/>
              </a:rPr>
              <a:t>mempunyai</a:t>
            </a:r>
            <a:r>
              <a:rPr lang="en-US" sz="1500" dirty="0">
                <a:latin typeface="Cambria" pitchFamily="18" charset="0"/>
              </a:rPr>
              <a:t> </a:t>
            </a:r>
            <a:r>
              <a:rPr lang="en-US" sz="1500" dirty="0" err="1">
                <a:latin typeface="Cambria" pitchFamily="18" charset="0"/>
              </a:rPr>
              <a:t>daya</a:t>
            </a:r>
            <a:r>
              <a:rPr lang="en-US" sz="1500" dirty="0">
                <a:latin typeface="Cambria" pitchFamily="18" charset="0"/>
              </a:rPr>
              <a:t> </a:t>
            </a:r>
            <a:r>
              <a:rPr lang="en-US" sz="1500" dirty="0" err="1">
                <a:latin typeface="Cambria" pitchFamily="18" charset="0"/>
              </a:rPr>
              <a:t>tarik</a:t>
            </a:r>
            <a:r>
              <a:rPr lang="en-US" sz="1500" dirty="0">
                <a:latin typeface="Cambria" pitchFamily="18" charset="0"/>
              </a:rPr>
              <a:t> </a:t>
            </a:r>
            <a:r>
              <a:rPr lang="en-US" sz="1500" dirty="0" err="1">
                <a:latin typeface="Cambria" pitchFamily="18" charset="0"/>
              </a:rPr>
              <a:t>tersendiri</a:t>
            </a:r>
            <a:r>
              <a:rPr lang="en-US" sz="1500" dirty="0">
                <a:latin typeface="Cambria" pitchFamily="18" charset="0"/>
              </a:rPr>
              <a:t> </a:t>
            </a:r>
            <a:r>
              <a:rPr lang="en-US" sz="1500" dirty="0" err="1">
                <a:latin typeface="Cambria" pitchFamily="18" charset="0"/>
              </a:rPr>
              <a:t>disamping</a:t>
            </a:r>
            <a:r>
              <a:rPr lang="en-US" sz="1500" dirty="0">
                <a:latin typeface="Cambria" pitchFamily="18" charset="0"/>
              </a:rPr>
              <a:t> </a:t>
            </a:r>
            <a:r>
              <a:rPr lang="en-US" sz="1500" dirty="0" err="1">
                <a:latin typeface="Cambria" pitchFamily="18" charset="0"/>
              </a:rPr>
              <a:t>sebagai</a:t>
            </a:r>
            <a:r>
              <a:rPr lang="en-US" sz="1500" dirty="0">
                <a:latin typeface="Cambria" pitchFamily="18" charset="0"/>
              </a:rPr>
              <a:t> </a:t>
            </a:r>
            <a:r>
              <a:rPr lang="en-US" sz="1500" dirty="0" err="1">
                <a:latin typeface="Cambria" pitchFamily="18" charset="0"/>
              </a:rPr>
              <a:t>wujud</a:t>
            </a:r>
            <a:r>
              <a:rPr lang="en-US" sz="1500" dirty="0">
                <a:latin typeface="Cambria" pitchFamily="18" charset="0"/>
              </a:rPr>
              <a:t> </a:t>
            </a:r>
            <a:r>
              <a:rPr lang="en-US" sz="1500" dirty="0" err="1">
                <a:latin typeface="Cambria" pitchFamily="18" charset="0"/>
              </a:rPr>
              <a:t>penghargaan</a:t>
            </a:r>
            <a:r>
              <a:rPr lang="en-US" sz="1500" dirty="0">
                <a:latin typeface="Cambria" pitchFamily="18" charset="0"/>
              </a:rPr>
              <a:t>  </a:t>
            </a:r>
            <a:r>
              <a:rPr lang="en-US" sz="1500" dirty="0" err="1">
                <a:latin typeface="Cambria" pitchFamily="18" charset="0"/>
              </a:rPr>
              <a:t>terhadap</a:t>
            </a:r>
            <a:r>
              <a:rPr lang="en-US" sz="1500" dirty="0">
                <a:latin typeface="Cambria" pitchFamily="18" charset="0"/>
              </a:rPr>
              <a:t> </a:t>
            </a:r>
            <a:r>
              <a:rPr lang="en-US" sz="1500" dirty="0" err="1">
                <a:latin typeface="Cambria" pitchFamily="18" charset="0"/>
              </a:rPr>
              <a:t>suku</a:t>
            </a:r>
            <a:r>
              <a:rPr lang="en-US" sz="1500" dirty="0">
                <a:latin typeface="Cambria" pitchFamily="18" charset="0"/>
              </a:rPr>
              <a:t> yang </a:t>
            </a:r>
            <a:r>
              <a:rPr lang="en-US" sz="1500" dirty="0" err="1">
                <a:latin typeface="Cambria" pitchFamily="18" charset="0"/>
              </a:rPr>
              <a:t>lebih</a:t>
            </a:r>
            <a:r>
              <a:rPr lang="en-US" sz="1500" dirty="0">
                <a:latin typeface="Cambria" pitchFamily="18" charset="0"/>
              </a:rPr>
              <a:t> </a:t>
            </a:r>
            <a:r>
              <a:rPr lang="en-US" sz="1500" dirty="0" err="1">
                <a:latin typeface="Cambria" pitchFamily="18" charset="0"/>
              </a:rPr>
              <a:t>awal</a:t>
            </a:r>
            <a:r>
              <a:rPr lang="en-US" sz="1500" dirty="0">
                <a:latin typeface="Cambria" pitchFamily="18" charset="0"/>
              </a:rPr>
              <a:t> </a:t>
            </a:r>
            <a:r>
              <a:rPr lang="en-US" sz="1500" dirty="0" err="1">
                <a:latin typeface="Cambria" pitchFamily="18" charset="0"/>
              </a:rPr>
              <a:t>menetap</a:t>
            </a:r>
            <a:r>
              <a:rPr lang="en-US" sz="1500" dirty="0">
                <a:latin typeface="Cambria" pitchFamily="18" charset="0"/>
              </a:rPr>
              <a:t> </a:t>
            </a:r>
            <a:r>
              <a:rPr lang="en-US" sz="1500" dirty="0" err="1">
                <a:latin typeface="Cambria" pitchFamily="18" charset="0"/>
              </a:rPr>
              <a:t>juga</a:t>
            </a:r>
            <a:r>
              <a:rPr lang="en-US" sz="1500" dirty="0">
                <a:latin typeface="Cambria" pitchFamily="18" charset="0"/>
              </a:rPr>
              <a:t> </a:t>
            </a:r>
            <a:r>
              <a:rPr lang="en-US" sz="1500" dirty="0" err="1">
                <a:latin typeface="Cambria" pitchFamily="18" charset="0"/>
              </a:rPr>
              <a:t>keinginan</a:t>
            </a:r>
            <a:r>
              <a:rPr lang="en-US" sz="1500" dirty="0">
                <a:latin typeface="Cambria" pitchFamily="18" charset="0"/>
              </a:rPr>
              <a:t> </a:t>
            </a:r>
            <a:r>
              <a:rPr lang="en-US" sz="1500" dirty="0" err="1">
                <a:latin typeface="Cambria" pitchFamily="18" charset="0"/>
              </a:rPr>
              <a:t>tahuan</a:t>
            </a:r>
            <a:r>
              <a:rPr lang="en-US" sz="1500" dirty="0">
                <a:latin typeface="Cambria" pitchFamily="18" charset="0"/>
              </a:rPr>
              <a:t> </a:t>
            </a:r>
            <a:r>
              <a:rPr lang="en-US" sz="1500" dirty="0" err="1">
                <a:latin typeface="Cambria" pitchFamily="18" charset="0"/>
              </a:rPr>
              <a:t>warga</a:t>
            </a:r>
            <a:r>
              <a:rPr lang="en-US" sz="1500" dirty="0">
                <a:latin typeface="Cambria" pitchFamily="18" charset="0"/>
              </a:rPr>
              <a:t> </a:t>
            </a:r>
            <a:r>
              <a:rPr lang="en-US" sz="1500" dirty="0" err="1">
                <a:latin typeface="Cambria" pitchFamily="18" charset="0"/>
              </a:rPr>
              <a:t>akan</a:t>
            </a:r>
            <a:r>
              <a:rPr lang="en-US" sz="1500" dirty="0">
                <a:latin typeface="Cambria" pitchFamily="18" charset="0"/>
              </a:rPr>
              <a:t> </a:t>
            </a:r>
            <a:r>
              <a:rPr lang="en-US" sz="1500" dirty="0" err="1">
                <a:latin typeface="Cambria" pitchFamily="18" charset="0"/>
              </a:rPr>
              <a:t>bahasa</a:t>
            </a:r>
            <a:r>
              <a:rPr lang="en-US" sz="1500" dirty="0">
                <a:latin typeface="Cambria" pitchFamily="18" charset="0"/>
              </a:rPr>
              <a:t> </a:t>
            </a:r>
            <a:r>
              <a:rPr lang="en-US" sz="1500" dirty="0" err="1">
                <a:latin typeface="Cambria" pitchFamily="18" charset="0"/>
              </a:rPr>
              <a:t>daerah</a:t>
            </a:r>
            <a:r>
              <a:rPr lang="en-US" sz="1500" dirty="0">
                <a:latin typeface="Cambria" pitchFamily="18" charset="0"/>
              </a:rPr>
              <a:t> yang di </a:t>
            </a:r>
            <a:r>
              <a:rPr lang="en-US" sz="1500" dirty="0" err="1">
                <a:latin typeface="Cambria" pitchFamily="18" charset="0"/>
              </a:rPr>
              <a:t>tempati</a:t>
            </a:r>
            <a:r>
              <a:rPr lang="en-US" sz="1500" dirty="0">
                <a:latin typeface="Cambria" pitchFamily="18" charset="0"/>
              </a:rPr>
              <a:t>,  yang </a:t>
            </a:r>
            <a:r>
              <a:rPr lang="en-US" sz="1500" dirty="0" err="1">
                <a:latin typeface="Cambria" pitchFamily="18" charset="0"/>
              </a:rPr>
              <a:t>sudah</a:t>
            </a:r>
            <a:r>
              <a:rPr lang="en-US" sz="1500" dirty="0">
                <a:latin typeface="Cambria" pitchFamily="18" charset="0"/>
              </a:rPr>
              <a:t> </a:t>
            </a:r>
            <a:r>
              <a:rPr lang="en-US" sz="1500" dirty="0" err="1">
                <a:latin typeface="Cambria" pitchFamily="18" charset="0"/>
              </a:rPr>
              <a:t>dianggap</a:t>
            </a:r>
            <a:r>
              <a:rPr lang="en-US" sz="1500" dirty="0">
                <a:latin typeface="Cambria" pitchFamily="18" charset="0"/>
              </a:rPr>
              <a:t> </a:t>
            </a:r>
            <a:r>
              <a:rPr lang="en-US" sz="1500" dirty="0" err="1">
                <a:latin typeface="Cambria" pitchFamily="18" charset="0"/>
              </a:rPr>
              <a:t>sebagai</a:t>
            </a:r>
            <a:r>
              <a:rPr lang="en-US" sz="1500" dirty="0">
                <a:latin typeface="Cambria" pitchFamily="18" charset="0"/>
              </a:rPr>
              <a:t> </a:t>
            </a:r>
            <a:r>
              <a:rPr lang="en-US" sz="1500" dirty="0" err="1">
                <a:latin typeface="Cambria" pitchFamily="18" charset="0"/>
              </a:rPr>
              <a:t>bahasanya</a:t>
            </a:r>
            <a:r>
              <a:rPr lang="en-US" sz="1500" dirty="0">
                <a:latin typeface="Cambria" pitchFamily="18" charset="0"/>
              </a:rPr>
              <a:t> </a:t>
            </a:r>
            <a:r>
              <a:rPr lang="en-US" sz="1500" dirty="0" err="1">
                <a:latin typeface="Cambria" pitchFamily="18" charset="0"/>
              </a:rPr>
              <a:t>sendiri</a:t>
            </a:r>
            <a:r>
              <a:rPr lang="en-US" sz="1500" dirty="0">
                <a:latin typeface="Cambria" pitchFamily="18" charset="0"/>
              </a:rPr>
              <a:t>. </a:t>
            </a:r>
            <a:r>
              <a:rPr lang="en-US" sz="1500" dirty="0" err="1">
                <a:latin typeface="Cambria" pitchFamily="18" charset="0"/>
              </a:rPr>
              <a:t>Suka</a:t>
            </a:r>
            <a:r>
              <a:rPr lang="en-US" sz="1500" dirty="0">
                <a:latin typeface="Cambria" pitchFamily="18" charset="0"/>
              </a:rPr>
              <a:t>/ </a:t>
            </a:r>
            <a:r>
              <a:rPr lang="en-US" sz="1500" dirty="0" err="1">
                <a:latin typeface="Cambria" pitchFamily="18" charset="0"/>
              </a:rPr>
              <a:t>etnis</a:t>
            </a:r>
            <a:r>
              <a:rPr lang="en-US" sz="1500" dirty="0">
                <a:latin typeface="Cambria" pitchFamily="18" charset="0"/>
              </a:rPr>
              <a:t> yang </a:t>
            </a:r>
            <a:r>
              <a:rPr lang="en-US" sz="1500" dirty="0" err="1">
                <a:latin typeface="Cambria" pitchFamily="18" charset="0"/>
              </a:rPr>
              <a:t>ada</a:t>
            </a:r>
            <a:r>
              <a:rPr lang="en-US" sz="1500" dirty="0">
                <a:latin typeface="Cambria" pitchFamily="18" charset="0"/>
              </a:rPr>
              <a:t> : </a:t>
            </a:r>
            <a:r>
              <a:rPr lang="en-US" sz="1500" dirty="0" err="1">
                <a:latin typeface="Cambria" pitchFamily="18" charset="0"/>
              </a:rPr>
              <a:t>suku</a:t>
            </a:r>
            <a:r>
              <a:rPr lang="en-US" sz="1500" dirty="0">
                <a:latin typeface="Cambria" pitchFamily="18" charset="0"/>
              </a:rPr>
              <a:t>  </a:t>
            </a:r>
            <a:r>
              <a:rPr lang="en-US" sz="1500" dirty="0" err="1">
                <a:latin typeface="Cambria" pitchFamily="18" charset="0"/>
              </a:rPr>
              <a:t>Kaili</a:t>
            </a:r>
            <a:r>
              <a:rPr lang="en-US" sz="1500" dirty="0">
                <a:latin typeface="Cambria" pitchFamily="18" charset="0"/>
              </a:rPr>
              <a:t>, </a:t>
            </a:r>
            <a:r>
              <a:rPr lang="en-US" sz="1500" dirty="0" err="1">
                <a:latin typeface="Cambria" pitchFamily="18" charset="0"/>
              </a:rPr>
              <a:t>suku</a:t>
            </a:r>
            <a:r>
              <a:rPr lang="en-US" sz="1500" dirty="0">
                <a:latin typeface="Cambria" pitchFamily="18" charset="0"/>
              </a:rPr>
              <a:t> </a:t>
            </a:r>
            <a:r>
              <a:rPr lang="en-US" sz="1500" dirty="0" err="1">
                <a:latin typeface="Cambria" pitchFamily="18" charset="0"/>
              </a:rPr>
              <a:t>Bugis</a:t>
            </a:r>
            <a:r>
              <a:rPr lang="en-US" sz="1500" dirty="0">
                <a:latin typeface="Cambria" pitchFamily="18" charset="0"/>
              </a:rPr>
              <a:t>, </a:t>
            </a:r>
            <a:r>
              <a:rPr lang="en-US" sz="1500" dirty="0" err="1">
                <a:latin typeface="Cambria" pitchFamily="18" charset="0"/>
              </a:rPr>
              <a:t>suku</a:t>
            </a:r>
            <a:r>
              <a:rPr lang="en-US" sz="1500" dirty="0">
                <a:latin typeface="Cambria" pitchFamily="18" charset="0"/>
              </a:rPr>
              <a:t> </a:t>
            </a:r>
            <a:r>
              <a:rPr lang="en-US" sz="1500" dirty="0" err="1">
                <a:latin typeface="Cambria" pitchFamily="18" charset="0"/>
              </a:rPr>
              <a:t>Jawa</a:t>
            </a:r>
            <a:r>
              <a:rPr lang="en-US" sz="1500" dirty="0">
                <a:latin typeface="Cambria" pitchFamily="18" charset="0"/>
              </a:rPr>
              <a:t>, Sumatera, Kalimantan, </a:t>
            </a:r>
            <a:r>
              <a:rPr lang="en-US" sz="1500" dirty="0" err="1">
                <a:latin typeface="Cambria" pitchFamily="18" charset="0"/>
              </a:rPr>
              <a:t>Irian</a:t>
            </a:r>
            <a:r>
              <a:rPr lang="en-US" sz="1500" dirty="0">
                <a:latin typeface="Cambria" pitchFamily="18" charset="0"/>
              </a:rPr>
              <a:t>, Timor </a:t>
            </a:r>
            <a:r>
              <a:rPr lang="en-US" sz="1500" dirty="0" err="1">
                <a:latin typeface="Cambria" pitchFamily="18" charset="0"/>
              </a:rPr>
              <a:t>Leste</a:t>
            </a:r>
            <a:r>
              <a:rPr lang="en-US" sz="1500" dirty="0">
                <a:latin typeface="Cambria" pitchFamily="18" charset="0"/>
              </a:rPr>
              <a:t>, Bali </a:t>
            </a:r>
            <a:r>
              <a:rPr lang="en-US" sz="1500" dirty="0" err="1">
                <a:latin typeface="Cambria" pitchFamily="18" charset="0"/>
              </a:rPr>
              <a:t>dan</a:t>
            </a:r>
            <a:r>
              <a:rPr lang="en-US" sz="1500" dirty="0">
                <a:latin typeface="Cambria" pitchFamily="18" charset="0"/>
              </a:rPr>
              <a:t> </a:t>
            </a:r>
            <a:r>
              <a:rPr lang="en-US" sz="1500" dirty="0" err="1">
                <a:latin typeface="Cambria" pitchFamily="18" charset="0"/>
              </a:rPr>
              <a:t>suku</a:t>
            </a:r>
            <a:r>
              <a:rPr lang="en-US" sz="1500" dirty="0">
                <a:latin typeface="Cambria" pitchFamily="18" charset="0"/>
              </a:rPr>
              <a:t> </a:t>
            </a:r>
            <a:r>
              <a:rPr lang="en-US" sz="1500" dirty="0" err="1" smtClean="0">
                <a:latin typeface="Cambria" pitchFamily="18" charset="0"/>
              </a:rPr>
              <a:t>lainya</a:t>
            </a:r>
            <a:r>
              <a:rPr lang="en-US" sz="1500" dirty="0" smtClean="0">
                <a:latin typeface="Cambria" pitchFamily="18" charset="0"/>
              </a:rPr>
              <a:t> </a:t>
            </a:r>
            <a:r>
              <a:rPr lang="en-US" sz="1200" dirty="0" smtClean="0">
                <a:solidFill>
                  <a:schemeClr val="tx1"/>
                </a:solidFill>
                <a:latin typeface="Cambria" pitchFamily="18" charset="0"/>
              </a:rPr>
              <a:t>(</a:t>
            </a:r>
            <a:r>
              <a:rPr lang="en-US" sz="1400" i="1" dirty="0" smtClean="0">
                <a:solidFill>
                  <a:schemeClr val="tx1"/>
                </a:solidFill>
                <a:latin typeface="Cambria" pitchFamily="18" charset="0"/>
              </a:rPr>
              <a:t>Orang </a:t>
            </a:r>
            <a:r>
              <a:rPr lang="en-US" sz="1400" i="1" dirty="0" err="1" smtClean="0">
                <a:solidFill>
                  <a:schemeClr val="tx1"/>
                </a:solidFill>
                <a:latin typeface="Cambria" pitchFamily="18" charset="0"/>
              </a:rPr>
              <a:t>bijak</a:t>
            </a:r>
            <a:r>
              <a:rPr lang="en-US" sz="1400" i="1" dirty="0" smtClean="0">
                <a:solidFill>
                  <a:schemeClr val="tx1"/>
                </a:solidFill>
                <a:latin typeface="Cambria" pitchFamily="18" charset="0"/>
              </a:rPr>
              <a:t> </a:t>
            </a:r>
            <a:r>
              <a:rPr lang="en-US" sz="1400" i="1" dirty="0" err="1" smtClean="0">
                <a:solidFill>
                  <a:schemeClr val="tx1"/>
                </a:solidFill>
                <a:latin typeface="Cambria" pitchFamily="18" charset="0"/>
              </a:rPr>
              <a:t>mengatakan</a:t>
            </a:r>
            <a:r>
              <a:rPr lang="en-US" sz="1400" i="1" dirty="0" smtClean="0">
                <a:solidFill>
                  <a:schemeClr val="tx1"/>
                </a:solidFill>
                <a:latin typeface="Cambria" pitchFamily="18" charset="0"/>
              </a:rPr>
              <a:t> </a:t>
            </a:r>
            <a:r>
              <a:rPr lang="en-US" sz="1400" i="1" dirty="0" err="1" smtClean="0">
                <a:solidFill>
                  <a:schemeClr val="tx1"/>
                </a:solidFill>
                <a:latin typeface="Cambria" pitchFamily="18" charset="0"/>
              </a:rPr>
              <a:t>Dimana</a:t>
            </a:r>
            <a:r>
              <a:rPr lang="en-US" sz="1400" i="1" dirty="0" smtClean="0">
                <a:solidFill>
                  <a:schemeClr val="tx1"/>
                </a:solidFill>
                <a:latin typeface="Cambria" pitchFamily="18" charset="0"/>
              </a:rPr>
              <a:t> </a:t>
            </a:r>
            <a:r>
              <a:rPr lang="en-US" sz="1400" i="1" dirty="0" err="1" smtClean="0">
                <a:solidFill>
                  <a:schemeClr val="tx1"/>
                </a:solidFill>
                <a:latin typeface="Cambria" pitchFamily="18" charset="0"/>
              </a:rPr>
              <a:t>Bumi</a:t>
            </a:r>
            <a:r>
              <a:rPr lang="en-US" sz="1400" i="1" dirty="0" smtClean="0">
                <a:solidFill>
                  <a:schemeClr val="tx1"/>
                </a:solidFill>
                <a:latin typeface="Cambria" pitchFamily="18" charset="0"/>
              </a:rPr>
              <a:t> </a:t>
            </a:r>
            <a:r>
              <a:rPr lang="en-US" sz="1400" i="1" dirty="0" err="1" smtClean="0">
                <a:solidFill>
                  <a:schemeClr val="tx1"/>
                </a:solidFill>
                <a:latin typeface="Cambria" pitchFamily="18" charset="0"/>
              </a:rPr>
              <a:t>kita</a:t>
            </a:r>
            <a:r>
              <a:rPr lang="en-US" sz="1400" i="1" dirty="0" smtClean="0">
                <a:solidFill>
                  <a:schemeClr val="tx1"/>
                </a:solidFill>
                <a:latin typeface="Cambria" pitchFamily="18" charset="0"/>
              </a:rPr>
              <a:t> </a:t>
            </a:r>
            <a:r>
              <a:rPr lang="en-US" sz="1400" i="1" dirty="0" err="1" smtClean="0">
                <a:solidFill>
                  <a:schemeClr val="tx1"/>
                </a:solidFill>
                <a:latin typeface="Cambria" pitchFamily="18" charset="0"/>
              </a:rPr>
              <a:t>pijak</a:t>
            </a:r>
            <a:r>
              <a:rPr lang="en-US" sz="1400" i="1" dirty="0" smtClean="0">
                <a:solidFill>
                  <a:schemeClr val="tx1"/>
                </a:solidFill>
                <a:latin typeface="Cambria" pitchFamily="18" charset="0"/>
              </a:rPr>
              <a:t> </a:t>
            </a:r>
            <a:r>
              <a:rPr lang="en-US" sz="1400" i="1" dirty="0" err="1" smtClean="0">
                <a:solidFill>
                  <a:schemeClr val="tx1"/>
                </a:solidFill>
                <a:latin typeface="Cambria" pitchFamily="18" charset="0"/>
              </a:rPr>
              <a:t>disitu</a:t>
            </a:r>
            <a:r>
              <a:rPr lang="en-US" sz="1400" i="1" dirty="0" smtClean="0">
                <a:solidFill>
                  <a:schemeClr val="tx1"/>
                </a:solidFill>
                <a:latin typeface="Cambria" pitchFamily="18" charset="0"/>
              </a:rPr>
              <a:t> </a:t>
            </a:r>
            <a:r>
              <a:rPr lang="en-US" sz="1400" i="1" dirty="0" err="1" smtClean="0">
                <a:solidFill>
                  <a:schemeClr val="tx1"/>
                </a:solidFill>
                <a:latin typeface="Cambria" pitchFamily="18" charset="0"/>
              </a:rPr>
              <a:t>Langit</a:t>
            </a:r>
            <a:r>
              <a:rPr lang="en-US" sz="1400" i="1" dirty="0" smtClean="0">
                <a:solidFill>
                  <a:schemeClr val="tx1"/>
                </a:solidFill>
                <a:latin typeface="Cambria" pitchFamily="18" charset="0"/>
              </a:rPr>
              <a:t> </a:t>
            </a:r>
            <a:r>
              <a:rPr lang="en-US" sz="1400" i="1" dirty="0" err="1" smtClean="0">
                <a:solidFill>
                  <a:schemeClr val="tx1"/>
                </a:solidFill>
                <a:latin typeface="Cambria" pitchFamily="18" charset="0"/>
              </a:rPr>
              <a:t>kita</a:t>
            </a:r>
            <a:r>
              <a:rPr lang="en-US" sz="1400" i="1" dirty="0" smtClean="0">
                <a:solidFill>
                  <a:schemeClr val="tx1"/>
                </a:solidFill>
                <a:latin typeface="Cambria" pitchFamily="18" charset="0"/>
              </a:rPr>
              <a:t> </a:t>
            </a:r>
            <a:r>
              <a:rPr lang="en-US" sz="1400" i="1" dirty="0" err="1" smtClean="0">
                <a:solidFill>
                  <a:schemeClr val="tx1"/>
                </a:solidFill>
                <a:latin typeface="Cambria" pitchFamily="18" charset="0"/>
              </a:rPr>
              <a:t>junjung</a:t>
            </a:r>
            <a:r>
              <a:rPr lang="en-US" sz="1200" i="1" dirty="0" smtClean="0">
                <a:solidFill>
                  <a:schemeClr val="tx1"/>
                </a:solidFill>
                <a:latin typeface="Cambria" pitchFamily="18" charset="0"/>
              </a:rPr>
              <a:t>) </a:t>
            </a:r>
            <a:endParaRPr lang="en-US" sz="1200" i="1" dirty="0">
              <a:solidFill>
                <a:schemeClr val="tx1"/>
              </a:solidFill>
              <a:latin typeface="Cambria" pitchFamily="18" charset="0"/>
            </a:endParaRPr>
          </a:p>
        </p:txBody>
      </p:sp>
      <p:graphicFrame>
        <p:nvGraphicFramePr>
          <p:cNvPr id="7" name="Table 6"/>
          <p:cNvGraphicFramePr>
            <a:graphicFrameLocks noGrp="1"/>
          </p:cNvGraphicFramePr>
          <p:nvPr>
            <p:extLst/>
          </p:nvPr>
        </p:nvGraphicFramePr>
        <p:xfrm>
          <a:off x="1371600" y="8077200"/>
          <a:ext cx="5181600" cy="1866906"/>
        </p:xfrm>
        <a:graphic>
          <a:graphicData uri="http://schemas.openxmlformats.org/drawingml/2006/table">
            <a:tbl>
              <a:tblPr firstRow="1" bandRow="1"/>
              <a:tblGrid>
                <a:gridCol w="1295400"/>
                <a:gridCol w="1295400"/>
                <a:gridCol w="1213526"/>
                <a:gridCol w="1377274"/>
              </a:tblGrid>
              <a:tr h="397862">
                <a:tc gridSpan="2">
                  <a:txBody>
                    <a:bodyPr/>
                    <a:lstStyle>
                      <a:lvl1pPr marL="0" algn="l" defTabSz="892043" rtl="0" eaLnBrk="1" latinLnBrk="0" hangingPunct="1">
                        <a:defRPr sz="1800" b="1" kern="1200">
                          <a:solidFill>
                            <a:schemeClr val="lt1"/>
                          </a:solidFill>
                          <a:latin typeface="Constantia"/>
                        </a:defRPr>
                      </a:lvl1pPr>
                      <a:lvl2pPr marL="446021" algn="l" defTabSz="892043" rtl="0" eaLnBrk="1" latinLnBrk="0" hangingPunct="1">
                        <a:defRPr sz="1800" b="1" kern="1200">
                          <a:solidFill>
                            <a:schemeClr val="lt1"/>
                          </a:solidFill>
                          <a:latin typeface="Constantia"/>
                        </a:defRPr>
                      </a:lvl2pPr>
                      <a:lvl3pPr marL="892043" algn="l" defTabSz="892043" rtl="0" eaLnBrk="1" latinLnBrk="0" hangingPunct="1">
                        <a:defRPr sz="1800" b="1" kern="1200">
                          <a:solidFill>
                            <a:schemeClr val="lt1"/>
                          </a:solidFill>
                          <a:latin typeface="Constantia"/>
                        </a:defRPr>
                      </a:lvl3pPr>
                      <a:lvl4pPr marL="1338064" algn="l" defTabSz="892043" rtl="0" eaLnBrk="1" latinLnBrk="0" hangingPunct="1">
                        <a:defRPr sz="1800" b="1" kern="1200">
                          <a:solidFill>
                            <a:schemeClr val="lt1"/>
                          </a:solidFill>
                          <a:latin typeface="Constantia"/>
                        </a:defRPr>
                      </a:lvl4pPr>
                      <a:lvl5pPr marL="1784085" algn="l" defTabSz="892043" rtl="0" eaLnBrk="1" latinLnBrk="0" hangingPunct="1">
                        <a:defRPr sz="1800" b="1" kern="1200">
                          <a:solidFill>
                            <a:schemeClr val="lt1"/>
                          </a:solidFill>
                          <a:latin typeface="Constantia"/>
                        </a:defRPr>
                      </a:lvl5pPr>
                      <a:lvl6pPr marL="2230107" algn="l" defTabSz="892043" rtl="0" eaLnBrk="1" latinLnBrk="0" hangingPunct="1">
                        <a:defRPr sz="1800" b="1" kern="1200">
                          <a:solidFill>
                            <a:schemeClr val="lt1"/>
                          </a:solidFill>
                          <a:latin typeface="Constantia"/>
                        </a:defRPr>
                      </a:lvl6pPr>
                      <a:lvl7pPr marL="2676128" algn="l" defTabSz="892043" rtl="0" eaLnBrk="1" latinLnBrk="0" hangingPunct="1">
                        <a:defRPr sz="1800" b="1" kern="1200">
                          <a:solidFill>
                            <a:schemeClr val="lt1"/>
                          </a:solidFill>
                          <a:latin typeface="Constantia"/>
                        </a:defRPr>
                      </a:lvl7pPr>
                      <a:lvl8pPr marL="3122149" algn="l" defTabSz="892043" rtl="0" eaLnBrk="1" latinLnBrk="0" hangingPunct="1">
                        <a:defRPr sz="1800" b="1" kern="1200">
                          <a:solidFill>
                            <a:schemeClr val="lt1"/>
                          </a:solidFill>
                          <a:latin typeface="Constantia"/>
                        </a:defRPr>
                      </a:lvl8pPr>
                      <a:lvl9pPr marL="3568171" algn="l" defTabSz="892043" rtl="0" eaLnBrk="1" latinLnBrk="0" hangingPunct="1">
                        <a:defRPr sz="1800" b="1" kern="1200">
                          <a:solidFill>
                            <a:schemeClr val="lt1"/>
                          </a:solidFill>
                          <a:latin typeface="Constantia"/>
                        </a:defRPr>
                      </a:lvl9pPr>
                    </a:lstStyle>
                    <a:p>
                      <a:pPr marL="0" marR="50165" algn="ctr">
                        <a:lnSpc>
                          <a:spcPct val="150000"/>
                        </a:lnSpc>
                        <a:spcBef>
                          <a:spcPts val="0"/>
                        </a:spcBef>
                        <a:spcAft>
                          <a:spcPts val="0"/>
                        </a:spcAft>
                      </a:pPr>
                      <a:r>
                        <a:rPr lang="en-US" sz="1400" dirty="0">
                          <a:latin typeface="Kristen ITC" pitchFamily="66" charset="0"/>
                        </a:rPr>
                        <a:t>Etnis / Suku</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solidFill>
                  </a:tcPr>
                </a:tc>
                <a:tc hMerge="1">
                  <a:txBody>
                    <a:bodyPr/>
                    <a:lstStyle/>
                    <a:p>
                      <a:endParaRPr lang="en-US"/>
                    </a:p>
                  </a:txBody>
                  <a:tcPr/>
                </a:tc>
                <a:tc gridSpan="2">
                  <a:txBody>
                    <a:bodyPr/>
                    <a:lstStyle>
                      <a:lvl1pPr marL="0" algn="l" defTabSz="892043" rtl="0" eaLnBrk="1" latinLnBrk="0" hangingPunct="1">
                        <a:defRPr sz="1800" b="1" kern="1200">
                          <a:solidFill>
                            <a:schemeClr val="lt1"/>
                          </a:solidFill>
                          <a:latin typeface="Constantia"/>
                        </a:defRPr>
                      </a:lvl1pPr>
                      <a:lvl2pPr marL="446021" algn="l" defTabSz="892043" rtl="0" eaLnBrk="1" latinLnBrk="0" hangingPunct="1">
                        <a:defRPr sz="1800" b="1" kern="1200">
                          <a:solidFill>
                            <a:schemeClr val="lt1"/>
                          </a:solidFill>
                          <a:latin typeface="Constantia"/>
                        </a:defRPr>
                      </a:lvl2pPr>
                      <a:lvl3pPr marL="892043" algn="l" defTabSz="892043" rtl="0" eaLnBrk="1" latinLnBrk="0" hangingPunct="1">
                        <a:defRPr sz="1800" b="1" kern="1200">
                          <a:solidFill>
                            <a:schemeClr val="lt1"/>
                          </a:solidFill>
                          <a:latin typeface="Constantia"/>
                        </a:defRPr>
                      </a:lvl3pPr>
                      <a:lvl4pPr marL="1338064" algn="l" defTabSz="892043" rtl="0" eaLnBrk="1" latinLnBrk="0" hangingPunct="1">
                        <a:defRPr sz="1800" b="1" kern="1200">
                          <a:solidFill>
                            <a:schemeClr val="lt1"/>
                          </a:solidFill>
                          <a:latin typeface="Constantia"/>
                        </a:defRPr>
                      </a:lvl4pPr>
                      <a:lvl5pPr marL="1784085" algn="l" defTabSz="892043" rtl="0" eaLnBrk="1" latinLnBrk="0" hangingPunct="1">
                        <a:defRPr sz="1800" b="1" kern="1200">
                          <a:solidFill>
                            <a:schemeClr val="lt1"/>
                          </a:solidFill>
                          <a:latin typeface="Constantia"/>
                        </a:defRPr>
                      </a:lvl5pPr>
                      <a:lvl6pPr marL="2230107" algn="l" defTabSz="892043" rtl="0" eaLnBrk="1" latinLnBrk="0" hangingPunct="1">
                        <a:defRPr sz="1800" b="1" kern="1200">
                          <a:solidFill>
                            <a:schemeClr val="lt1"/>
                          </a:solidFill>
                          <a:latin typeface="Constantia"/>
                        </a:defRPr>
                      </a:lvl6pPr>
                      <a:lvl7pPr marL="2676128" algn="l" defTabSz="892043" rtl="0" eaLnBrk="1" latinLnBrk="0" hangingPunct="1">
                        <a:defRPr sz="1800" b="1" kern="1200">
                          <a:solidFill>
                            <a:schemeClr val="lt1"/>
                          </a:solidFill>
                          <a:latin typeface="Constantia"/>
                        </a:defRPr>
                      </a:lvl7pPr>
                      <a:lvl8pPr marL="3122149" algn="l" defTabSz="892043" rtl="0" eaLnBrk="1" latinLnBrk="0" hangingPunct="1">
                        <a:defRPr sz="1800" b="1" kern="1200">
                          <a:solidFill>
                            <a:schemeClr val="lt1"/>
                          </a:solidFill>
                          <a:latin typeface="Constantia"/>
                        </a:defRPr>
                      </a:lvl8pPr>
                      <a:lvl9pPr marL="3568171" algn="l" defTabSz="892043" rtl="0" eaLnBrk="1" latinLnBrk="0" hangingPunct="1">
                        <a:defRPr sz="1800" b="1" kern="1200">
                          <a:solidFill>
                            <a:schemeClr val="lt1"/>
                          </a:solidFill>
                          <a:latin typeface="Constantia"/>
                        </a:defRPr>
                      </a:lvl9pPr>
                    </a:lstStyle>
                    <a:p>
                      <a:pPr marL="0" marR="50165" algn="ctr">
                        <a:lnSpc>
                          <a:spcPct val="150000"/>
                        </a:lnSpc>
                        <a:spcBef>
                          <a:spcPts val="0"/>
                        </a:spcBef>
                        <a:spcAft>
                          <a:spcPts val="0"/>
                        </a:spcAft>
                      </a:pPr>
                      <a:r>
                        <a:rPr lang="en-US" sz="1400" dirty="0" err="1">
                          <a:latin typeface="Kristen ITC" pitchFamily="66" charset="0"/>
                        </a:rPr>
                        <a:t>Jumlah</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solidFill>
                  </a:tcPr>
                </a:tc>
                <a:tc hMerge="1">
                  <a:txBody>
                    <a:bodyPr/>
                    <a:lstStyle/>
                    <a:p>
                      <a:endParaRPr lang="en-US"/>
                    </a:p>
                  </a:txBody>
                  <a:tcPr/>
                </a:tc>
              </a:tr>
              <a:tr h="367261">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nSpc>
                          <a:spcPct val="150000"/>
                        </a:lnSpc>
                        <a:spcBef>
                          <a:spcPts val="0"/>
                        </a:spcBef>
                        <a:spcAft>
                          <a:spcPts val="0"/>
                        </a:spcAft>
                      </a:pPr>
                      <a:r>
                        <a:rPr lang="en-US" sz="1400" dirty="0">
                          <a:latin typeface="Kristen ITC" pitchFamily="66" charset="0"/>
                        </a:rPr>
                        <a:t>Kaili</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40000"/>
                      </a:srgbClr>
                    </a:solidFill>
                  </a:tcPr>
                </a:tc>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nSpc>
                          <a:spcPct val="150000"/>
                        </a:lnSpc>
                        <a:spcBef>
                          <a:spcPts val="0"/>
                        </a:spcBef>
                        <a:spcAft>
                          <a:spcPts val="0"/>
                        </a:spcAft>
                      </a:pPr>
                      <a:r>
                        <a:rPr lang="en-US" sz="1400" dirty="0">
                          <a:latin typeface="Kristen ITC" pitchFamily="66" charset="0"/>
                        </a:rPr>
                        <a:t> </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40000"/>
                      </a:srgbClr>
                    </a:solidFill>
                  </a:tcPr>
                </a:tc>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gn="ctr">
                        <a:lnSpc>
                          <a:spcPct val="150000"/>
                        </a:lnSpc>
                        <a:spcBef>
                          <a:spcPts val="0"/>
                        </a:spcBef>
                        <a:spcAft>
                          <a:spcPts val="0"/>
                        </a:spcAft>
                      </a:pPr>
                      <a:r>
                        <a:rPr lang="en-US" sz="1400" dirty="0" smtClean="0">
                          <a:latin typeface="Kristen ITC" pitchFamily="66" charset="0"/>
                        </a:rPr>
                        <a:t>4.220</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40000"/>
                      </a:srgbClr>
                    </a:solidFill>
                  </a:tcPr>
                </a:tc>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gn="ctr">
                        <a:lnSpc>
                          <a:spcPct val="150000"/>
                        </a:lnSpc>
                        <a:spcBef>
                          <a:spcPts val="0"/>
                        </a:spcBef>
                        <a:spcAft>
                          <a:spcPts val="0"/>
                        </a:spcAft>
                      </a:pPr>
                      <a:r>
                        <a:rPr lang="en-US" sz="1400" dirty="0" err="1">
                          <a:latin typeface="Kristen ITC" pitchFamily="66" charset="0"/>
                        </a:rPr>
                        <a:t>Orang</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40000"/>
                      </a:srgbClr>
                    </a:solidFill>
                  </a:tcPr>
                </a:tc>
              </a:tr>
              <a:tr h="367261">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nSpc>
                          <a:spcPct val="150000"/>
                        </a:lnSpc>
                        <a:spcBef>
                          <a:spcPts val="0"/>
                        </a:spcBef>
                        <a:spcAft>
                          <a:spcPts val="0"/>
                        </a:spcAft>
                      </a:pPr>
                      <a:r>
                        <a:rPr lang="en-US" sz="1400" dirty="0" err="1">
                          <a:latin typeface="Kristen ITC" pitchFamily="66" charset="0"/>
                        </a:rPr>
                        <a:t>Bugis</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20000"/>
                      </a:srgbClr>
                    </a:solidFill>
                  </a:tcPr>
                </a:tc>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nSpc>
                          <a:spcPct val="150000"/>
                        </a:lnSpc>
                        <a:spcBef>
                          <a:spcPts val="0"/>
                        </a:spcBef>
                        <a:spcAft>
                          <a:spcPts val="0"/>
                        </a:spcAft>
                      </a:pPr>
                      <a:r>
                        <a:rPr lang="en-US" sz="1400" dirty="0">
                          <a:latin typeface="Kristen ITC" pitchFamily="66" charset="0"/>
                        </a:rPr>
                        <a:t> </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20000"/>
                      </a:srgbClr>
                    </a:solidFill>
                  </a:tcPr>
                </a:tc>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gn="ctr">
                        <a:lnSpc>
                          <a:spcPct val="150000"/>
                        </a:lnSpc>
                        <a:spcBef>
                          <a:spcPts val="0"/>
                        </a:spcBef>
                        <a:spcAft>
                          <a:spcPts val="0"/>
                        </a:spcAft>
                      </a:pPr>
                      <a:r>
                        <a:rPr lang="en-US" sz="1400" dirty="0" smtClean="0">
                          <a:latin typeface="Kristen ITC" pitchFamily="66" charset="0"/>
                        </a:rPr>
                        <a:t>2.147</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20000"/>
                      </a:srgbClr>
                    </a:solidFill>
                  </a:tcPr>
                </a:tc>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gn="ctr">
                        <a:lnSpc>
                          <a:spcPct val="150000"/>
                        </a:lnSpc>
                        <a:spcBef>
                          <a:spcPts val="0"/>
                        </a:spcBef>
                        <a:spcAft>
                          <a:spcPts val="0"/>
                        </a:spcAft>
                      </a:pPr>
                      <a:r>
                        <a:rPr lang="en-US" sz="1400" dirty="0" err="1">
                          <a:latin typeface="Kristen ITC" pitchFamily="66" charset="0"/>
                        </a:rPr>
                        <a:t>Orang</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20000"/>
                      </a:srgbClr>
                    </a:solidFill>
                  </a:tcPr>
                </a:tc>
              </a:tr>
              <a:tr h="367261">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nSpc>
                          <a:spcPct val="150000"/>
                        </a:lnSpc>
                        <a:spcBef>
                          <a:spcPts val="0"/>
                        </a:spcBef>
                        <a:spcAft>
                          <a:spcPts val="0"/>
                        </a:spcAft>
                      </a:pPr>
                      <a:r>
                        <a:rPr lang="en-US" sz="1400" dirty="0" err="1">
                          <a:latin typeface="Kristen ITC" pitchFamily="66" charset="0"/>
                        </a:rPr>
                        <a:t>Lainnya</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40000"/>
                      </a:srgbClr>
                    </a:solidFill>
                  </a:tcPr>
                </a:tc>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nSpc>
                          <a:spcPct val="150000"/>
                        </a:lnSpc>
                        <a:spcBef>
                          <a:spcPts val="0"/>
                        </a:spcBef>
                        <a:spcAft>
                          <a:spcPts val="0"/>
                        </a:spcAft>
                      </a:pPr>
                      <a:r>
                        <a:rPr lang="en-US" sz="1400" dirty="0">
                          <a:latin typeface="Kristen ITC" pitchFamily="66" charset="0"/>
                        </a:rPr>
                        <a:t> </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40000"/>
                      </a:srgbClr>
                    </a:solidFill>
                  </a:tcPr>
                </a:tc>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gn="ctr">
                        <a:lnSpc>
                          <a:spcPct val="150000"/>
                        </a:lnSpc>
                        <a:spcBef>
                          <a:spcPts val="0"/>
                        </a:spcBef>
                        <a:spcAft>
                          <a:spcPts val="0"/>
                        </a:spcAft>
                      </a:pPr>
                      <a:r>
                        <a:rPr lang="en-US" sz="1400" dirty="0" smtClean="0">
                          <a:latin typeface="Kristen ITC" pitchFamily="66" charset="0"/>
                          <a:ea typeface="Times New Roman"/>
                          <a:cs typeface="Times New Roman"/>
                        </a:rPr>
                        <a:t>3.523</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40000"/>
                      </a:srgbClr>
                    </a:solidFill>
                  </a:tcPr>
                </a:tc>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gn="ctr">
                        <a:lnSpc>
                          <a:spcPct val="150000"/>
                        </a:lnSpc>
                        <a:spcBef>
                          <a:spcPts val="0"/>
                        </a:spcBef>
                        <a:spcAft>
                          <a:spcPts val="0"/>
                        </a:spcAft>
                      </a:pPr>
                      <a:r>
                        <a:rPr lang="en-US" sz="1400" dirty="0" err="1">
                          <a:latin typeface="Kristen ITC" pitchFamily="66" charset="0"/>
                        </a:rPr>
                        <a:t>Orang</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40000"/>
                      </a:srgbClr>
                    </a:solidFill>
                  </a:tcPr>
                </a:tc>
              </a:tr>
              <a:tr h="367261">
                <a:tc gridSpan="2">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gn="ctr">
                        <a:lnSpc>
                          <a:spcPct val="150000"/>
                        </a:lnSpc>
                        <a:spcBef>
                          <a:spcPts val="0"/>
                        </a:spcBef>
                        <a:spcAft>
                          <a:spcPts val="0"/>
                        </a:spcAft>
                      </a:pPr>
                      <a:r>
                        <a:rPr lang="en-US" sz="1400" dirty="0">
                          <a:latin typeface="Kristen ITC" pitchFamily="66" charset="0"/>
                        </a:rPr>
                        <a:t>Total</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20000"/>
                      </a:srgbClr>
                    </a:solidFill>
                  </a:tcPr>
                </a:tc>
                <a:tc hMerge="1">
                  <a:txBody>
                    <a:bodyPr/>
                    <a:lstStyle/>
                    <a:p>
                      <a:endParaRPr lang="en-US"/>
                    </a:p>
                  </a:txBody>
                  <a:tcPr/>
                </a:tc>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gn="ctr">
                        <a:lnSpc>
                          <a:spcPct val="150000"/>
                        </a:lnSpc>
                        <a:spcBef>
                          <a:spcPts val="0"/>
                        </a:spcBef>
                        <a:spcAft>
                          <a:spcPts val="0"/>
                        </a:spcAft>
                      </a:pPr>
                      <a:r>
                        <a:rPr lang="en-US" sz="1400" dirty="0" smtClean="0">
                          <a:latin typeface="Kristen ITC" pitchFamily="66" charset="0"/>
                          <a:ea typeface="Times New Roman"/>
                          <a:cs typeface="Times New Roman"/>
                        </a:rPr>
                        <a:t>9.890</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20000"/>
                      </a:srgbClr>
                    </a:solidFill>
                  </a:tcPr>
                </a:tc>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gn="ctr">
                        <a:lnSpc>
                          <a:spcPct val="150000"/>
                        </a:lnSpc>
                        <a:spcBef>
                          <a:spcPts val="0"/>
                        </a:spcBef>
                        <a:spcAft>
                          <a:spcPts val="0"/>
                        </a:spcAft>
                      </a:pPr>
                      <a:r>
                        <a:rPr lang="en-US" sz="1400" dirty="0">
                          <a:latin typeface="Kristen ITC" pitchFamily="66" charset="0"/>
                        </a:rPr>
                        <a:t>Orang</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20000"/>
                      </a:srgbClr>
                    </a:solidFill>
                  </a:tcPr>
                </a:tc>
              </a:tr>
            </a:tbl>
          </a:graphicData>
        </a:graphic>
      </p:graphicFrame>
      <p:sp>
        <p:nvSpPr>
          <p:cNvPr id="6" name="TextBox 5"/>
          <p:cNvSpPr txBox="1"/>
          <p:nvPr/>
        </p:nvSpPr>
        <p:spPr>
          <a:xfrm>
            <a:off x="1066800" y="7549403"/>
            <a:ext cx="5540062" cy="375397"/>
          </a:xfrm>
          <a:prstGeom prst="rect">
            <a:avLst/>
          </a:prstGeom>
          <a:noFill/>
        </p:spPr>
        <p:txBody>
          <a:bodyPr wrap="square" lIns="97447" tIns="48723" rIns="97447" bIns="48723" rtlCol="0">
            <a:spAutoFit/>
          </a:bodyPr>
          <a:lstStyle/>
          <a:p>
            <a:pPr algn="ctr"/>
            <a:r>
              <a:rPr lang="en-US" sz="1800" b="1" dirty="0" err="1" smtClean="0">
                <a:latin typeface="Cambria" pitchFamily="18" charset="0"/>
              </a:rPr>
              <a:t>Jumlah</a:t>
            </a:r>
            <a:r>
              <a:rPr lang="en-US" sz="1800" b="1" dirty="0" smtClean="0">
                <a:latin typeface="Cambria" pitchFamily="18" charset="0"/>
              </a:rPr>
              <a:t> </a:t>
            </a:r>
            <a:r>
              <a:rPr lang="en-US" sz="1800" b="1" dirty="0" err="1" smtClean="0">
                <a:latin typeface="Cambria" pitchFamily="18" charset="0"/>
              </a:rPr>
              <a:t>Penduduk</a:t>
            </a:r>
            <a:r>
              <a:rPr lang="en-US" sz="1800" b="1" dirty="0" smtClean="0">
                <a:latin typeface="Cambria" pitchFamily="18" charset="0"/>
              </a:rPr>
              <a:t> </a:t>
            </a:r>
            <a:r>
              <a:rPr lang="en-US" sz="1800" b="1" dirty="0" err="1" smtClean="0">
                <a:latin typeface="Cambria" pitchFamily="18" charset="0"/>
              </a:rPr>
              <a:t>Bedasarkan</a:t>
            </a:r>
            <a:r>
              <a:rPr lang="en-US" sz="1800" b="1" dirty="0" smtClean="0">
                <a:latin typeface="Cambria" pitchFamily="18" charset="0"/>
              </a:rPr>
              <a:t> </a:t>
            </a:r>
            <a:r>
              <a:rPr lang="en-US" sz="1800" b="1" dirty="0" err="1" smtClean="0">
                <a:latin typeface="Cambria" pitchFamily="18" charset="0"/>
              </a:rPr>
              <a:t>Suku</a:t>
            </a:r>
            <a:endParaRPr lang="en-US" sz="1800" b="1" dirty="0">
              <a:latin typeface="Cambria" pitchFamily="18" charset="0"/>
            </a:endParaRPr>
          </a:p>
        </p:txBody>
      </p:sp>
      <p:sp>
        <p:nvSpPr>
          <p:cNvPr id="8"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37</a:t>
            </a:fld>
            <a:endParaRPr lang="en-US" sz="2200" b="1" dirty="0">
              <a:solidFill>
                <a:schemeClr val="bg1"/>
              </a:solidFill>
              <a:latin typeface="Papyrus" pitchFamily="66" charset="0"/>
              <a:ea typeface="BatangChe" pitchFamily="49" charset="-127"/>
            </a:endParaRPr>
          </a:p>
        </p:txBody>
      </p:sp>
      <p:sp>
        <p:nvSpPr>
          <p:cNvPr id="10" name="Footer Placeholder 2"/>
          <p:cNvSpPr txBox="1">
            <a:spLocks/>
          </p:cNvSpPr>
          <p:nvPr/>
        </p:nvSpPr>
        <p:spPr>
          <a:xfrm rot="16200000">
            <a:off x="5753509" y="773389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Tree>
    <p:extLst>
      <p:ext uri="{BB962C8B-B14F-4D97-AF65-F5344CB8AC3E}">
        <p14:creationId xmlns:p14="http://schemas.microsoft.com/office/powerpoint/2010/main" xmlns="" val="26670929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219199" y="1626228"/>
            <a:ext cx="5638801" cy="8508372"/>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marL="54941" indent="0" algn="just">
              <a:lnSpc>
                <a:spcPct val="150000"/>
              </a:lnSpc>
              <a:buNone/>
            </a:pPr>
            <a:r>
              <a:rPr lang="en-US" sz="2200" b="1" dirty="0" smtClean="0">
                <a:latin typeface="Cambria" pitchFamily="18" charset="0"/>
              </a:rPr>
              <a:t>3</a:t>
            </a:r>
            <a:r>
              <a:rPr lang="en-US" sz="2200" b="1" dirty="0">
                <a:latin typeface="Cambria" pitchFamily="18" charset="0"/>
              </a:rPr>
              <a:t>. </a:t>
            </a:r>
            <a:r>
              <a:rPr lang="en-US" sz="2200" b="1" dirty="0" err="1">
                <a:latin typeface="Cambria" pitchFamily="18" charset="0"/>
              </a:rPr>
              <a:t>Kesenian</a:t>
            </a:r>
            <a:r>
              <a:rPr lang="en-US" sz="2200" b="1" dirty="0">
                <a:latin typeface="Cambria" pitchFamily="18" charset="0"/>
              </a:rPr>
              <a:t> </a:t>
            </a:r>
            <a:r>
              <a:rPr lang="en-US" sz="2200" b="1" dirty="0" err="1">
                <a:latin typeface="Cambria" pitchFamily="18" charset="0"/>
              </a:rPr>
              <a:t>dan</a:t>
            </a:r>
            <a:r>
              <a:rPr lang="en-US" sz="2200" b="1" dirty="0">
                <a:latin typeface="Cambria" pitchFamily="18" charset="0"/>
              </a:rPr>
              <a:t> </a:t>
            </a:r>
            <a:r>
              <a:rPr lang="en-US" sz="2200" b="1" dirty="0" err="1">
                <a:latin typeface="Cambria" pitchFamily="18" charset="0"/>
              </a:rPr>
              <a:t>Olah</a:t>
            </a:r>
            <a:r>
              <a:rPr lang="en-US" sz="2200" b="1" dirty="0">
                <a:latin typeface="Cambria" pitchFamily="18" charset="0"/>
              </a:rPr>
              <a:t> Raga</a:t>
            </a:r>
          </a:p>
          <a:p>
            <a:pPr marL="54941" indent="0" algn="just">
              <a:lnSpc>
                <a:spcPct val="150000"/>
              </a:lnSpc>
              <a:buNone/>
            </a:pPr>
            <a:r>
              <a:rPr lang="en-US" sz="1700" dirty="0">
                <a:latin typeface="Cambria" pitchFamily="18" charset="0"/>
              </a:rPr>
              <a:t>	</a:t>
            </a:r>
            <a:r>
              <a:rPr lang="en-US" sz="1700" dirty="0" err="1">
                <a:latin typeface="Cambria" pitchFamily="18" charset="0"/>
              </a:rPr>
              <a:t>Kesenian</a:t>
            </a:r>
            <a:r>
              <a:rPr lang="en-US" sz="1700" dirty="0">
                <a:latin typeface="Cambria" pitchFamily="18" charset="0"/>
              </a:rPr>
              <a:t> yang </a:t>
            </a:r>
            <a:r>
              <a:rPr lang="en-US" sz="1700" dirty="0" err="1">
                <a:latin typeface="Cambria" pitchFamily="18" charset="0"/>
              </a:rPr>
              <a:t>dikenal</a:t>
            </a:r>
            <a:r>
              <a:rPr lang="en-US" sz="1700" dirty="0">
                <a:latin typeface="Cambria" pitchFamily="18" charset="0"/>
              </a:rPr>
              <a:t> </a:t>
            </a:r>
            <a:r>
              <a:rPr lang="en-US" sz="1700" dirty="0" err="1">
                <a:latin typeface="Cambria" pitchFamily="18" charset="0"/>
              </a:rPr>
              <a:t>m</a:t>
            </a:r>
            <a:r>
              <a:rPr lang="en-US" sz="1700" dirty="0" err="1" smtClean="0">
                <a:latin typeface="Cambria" pitchFamily="18" charset="0"/>
              </a:rPr>
              <a:t>asyarakat</a:t>
            </a:r>
            <a:r>
              <a:rPr lang="en-US" sz="1700" dirty="0" smtClean="0">
                <a:latin typeface="Cambria" pitchFamily="18" charset="0"/>
              </a:rPr>
              <a:t> </a:t>
            </a:r>
            <a:r>
              <a:rPr lang="en-US" sz="1700" dirty="0" err="1">
                <a:latin typeface="Cambria" pitchFamily="18" charset="0"/>
              </a:rPr>
              <a:t>Palupi</a:t>
            </a:r>
            <a:r>
              <a:rPr lang="en-US" sz="1700" dirty="0">
                <a:latin typeface="Cambria" pitchFamily="18" charset="0"/>
              </a:rPr>
              <a:t> </a:t>
            </a:r>
            <a:r>
              <a:rPr lang="en-US" sz="1700" dirty="0" err="1">
                <a:latin typeface="Cambria" pitchFamily="18" charset="0"/>
              </a:rPr>
              <a:t>adalah</a:t>
            </a:r>
            <a:r>
              <a:rPr lang="en-US" sz="1700" dirty="0">
                <a:latin typeface="Cambria" pitchFamily="18" charset="0"/>
              </a:rPr>
              <a:t> </a:t>
            </a:r>
            <a:r>
              <a:rPr lang="en-US" sz="1700" dirty="0" err="1">
                <a:latin typeface="Cambria" pitchFamily="18" charset="0"/>
              </a:rPr>
              <a:t>Tari</a:t>
            </a:r>
            <a:r>
              <a:rPr lang="en-US" sz="1700" dirty="0">
                <a:latin typeface="Cambria" pitchFamily="18" charset="0"/>
              </a:rPr>
              <a:t> </a:t>
            </a:r>
            <a:r>
              <a:rPr lang="en-US" sz="1700" dirty="0" err="1">
                <a:latin typeface="Cambria" pitchFamily="18" charset="0"/>
              </a:rPr>
              <a:t>Jepeng</a:t>
            </a:r>
            <a:r>
              <a:rPr lang="en-US" sz="1700" dirty="0">
                <a:latin typeface="Cambria" pitchFamily="18" charset="0"/>
              </a:rPr>
              <a:t> </a:t>
            </a:r>
            <a:r>
              <a:rPr lang="en-US" sz="1700" dirty="0" err="1">
                <a:latin typeface="Cambria" pitchFamily="18" charset="0"/>
              </a:rPr>
              <a:t>dan</a:t>
            </a:r>
            <a:r>
              <a:rPr lang="en-US" sz="1700" dirty="0">
                <a:latin typeface="Cambria" pitchFamily="18" charset="0"/>
              </a:rPr>
              <a:t> </a:t>
            </a:r>
            <a:r>
              <a:rPr lang="en-US" sz="1700" dirty="0" err="1">
                <a:latin typeface="Cambria" pitchFamily="18" charset="0"/>
              </a:rPr>
              <a:t>Rebana</a:t>
            </a:r>
            <a:r>
              <a:rPr lang="en-US" sz="1700" dirty="0">
                <a:latin typeface="Cambria" pitchFamily="18" charset="0"/>
              </a:rPr>
              <a:t>, yang </a:t>
            </a:r>
            <a:r>
              <a:rPr lang="en-US" sz="1700" dirty="0" err="1">
                <a:latin typeface="Cambria" pitchFamily="18" charset="0"/>
              </a:rPr>
              <a:t>biasanya</a:t>
            </a:r>
            <a:r>
              <a:rPr lang="en-US" sz="1700" dirty="0">
                <a:latin typeface="Cambria" pitchFamily="18" charset="0"/>
              </a:rPr>
              <a:t> </a:t>
            </a:r>
            <a:r>
              <a:rPr lang="en-US" sz="1700" dirty="0" err="1">
                <a:latin typeface="Cambria" pitchFamily="18" charset="0"/>
              </a:rPr>
              <a:t>dilakukan</a:t>
            </a:r>
            <a:r>
              <a:rPr lang="en-US" sz="1700" dirty="0">
                <a:latin typeface="Cambria" pitchFamily="18" charset="0"/>
              </a:rPr>
              <a:t> </a:t>
            </a:r>
            <a:r>
              <a:rPr lang="en-US" sz="1700" dirty="0" err="1">
                <a:latin typeface="Cambria" pitchFamily="18" charset="0"/>
              </a:rPr>
              <a:t>apabila</a:t>
            </a:r>
            <a:r>
              <a:rPr lang="en-US" sz="1700" dirty="0">
                <a:latin typeface="Cambria" pitchFamily="18" charset="0"/>
              </a:rPr>
              <a:t> </a:t>
            </a:r>
            <a:r>
              <a:rPr lang="en-US" sz="1700" dirty="0" err="1">
                <a:latin typeface="Cambria" pitchFamily="18" charset="0"/>
              </a:rPr>
              <a:t>ada</a:t>
            </a:r>
            <a:r>
              <a:rPr lang="en-US" sz="1700" dirty="0">
                <a:latin typeface="Cambria" pitchFamily="18" charset="0"/>
              </a:rPr>
              <a:t> </a:t>
            </a:r>
            <a:r>
              <a:rPr lang="en-US" sz="1700" dirty="0" err="1">
                <a:latin typeface="Cambria" pitchFamily="18" charset="0"/>
              </a:rPr>
              <a:t>pesta</a:t>
            </a:r>
            <a:r>
              <a:rPr lang="en-US" sz="1700" dirty="0">
                <a:latin typeface="Cambria" pitchFamily="18" charset="0"/>
              </a:rPr>
              <a:t> </a:t>
            </a:r>
            <a:r>
              <a:rPr lang="en-US" sz="1700" dirty="0" err="1">
                <a:latin typeface="Cambria" pitchFamily="18" charset="0"/>
              </a:rPr>
              <a:t>perkawinan</a:t>
            </a:r>
            <a:r>
              <a:rPr lang="en-US" sz="1700" dirty="0">
                <a:latin typeface="Cambria" pitchFamily="18" charset="0"/>
              </a:rPr>
              <a:t> </a:t>
            </a:r>
            <a:r>
              <a:rPr lang="en-US" sz="1700" dirty="0" err="1">
                <a:latin typeface="Cambria" pitchFamily="18" charset="0"/>
              </a:rPr>
              <a:t>atau</a:t>
            </a:r>
            <a:r>
              <a:rPr lang="en-US" sz="1700" dirty="0">
                <a:latin typeface="Cambria" pitchFamily="18" charset="0"/>
              </a:rPr>
              <a:t> </a:t>
            </a:r>
            <a:r>
              <a:rPr lang="en-US" sz="1700" dirty="0" err="1">
                <a:latin typeface="Cambria" pitchFamily="18" charset="0"/>
              </a:rPr>
              <a:t>peringatan</a:t>
            </a:r>
            <a:r>
              <a:rPr lang="en-US" sz="1700" dirty="0">
                <a:latin typeface="Cambria" pitchFamily="18" charset="0"/>
              </a:rPr>
              <a:t> </a:t>
            </a:r>
            <a:r>
              <a:rPr lang="en-US" sz="1700" dirty="0" err="1">
                <a:latin typeface="Cambria" pitchFamily="18" charset="0"/>
              </a:rPr>
              <a:t>Hari</a:t>
            </a:r>
            <a:r>
              <a:rPr lang="en-US" sz="1700" dirty="0">
                <a:latin typeface="Cambria" pitchFamily="18" charset="0"/>
              </a:rPr>
              <a:t> </a:t>
            </a:r>
            <a:r>
              <a:rPr lang="en-US" sz="1700" dirty="0" err="1">
                <a:latin typeface="Cambria" pitchFamily="18" charset="0"/>
              </a:rPr>
              <a:t>Besar</a:t>
            </a:r>
            <a:r>
              <a:rPr lang="en-US" sz="1700" dirty="0">
                <a:latin typeface="Cambria" pitchFamily="18" charset="0"/>
              </a:rPr>
              <a:t> Islam. </a:t>
            </a:r>
            <a:r>
              <a:rPr lang="en-US" sz="1700" dirty="0" err="1">
                <a:latin typeface="Cambria" pitchFamily="18" charset="0"/>
              </a:rPr>
              <a:t>Selain</a:t>
            </a:r>
            <a:r>
              <a:rPr lang="en-US" sz="1700" dirty="0">
                <a:latin typeface="Cambria" pitchFamily="18" charset="0"/>
              </a:rPr>
              <a:t> </a:t>
            </a:r>
            <a:r>
              <a:rPr lang="en-US" sz="1700" dirty="0" err="1">
                <a:latin typeface="Cambria" pitchFamily="18" charset="0"/>
              </a:rPr>
              <a:t>itu</a:t>
            </a:r>
            <a:r>
              <a:rPr lang="en-US" sz="1700" dirty="0">
                <a:latin typeface="Cambria" pitchFamily="18" charset="0"/>
              </a:rPr>
              <a:t> </a:t>
            </a:r>
            <a:r>
              <a:rPr lang="en-US" sz="1700" dirty="0" err="1">
                <a:latin typeface="Cambria" pitchFamily="18" charset="0"/>
              </a:rPr>
              <a:t>Warga</a:t>
            </a:r>
            <a:r>
              <a:rPr lang="en-US" sz="1700" dirty="0">
                <a:latin typeface="Cambria" pitchFamily="18" charset="0"/>
              </a:rPr>
              <a:t> </a:t>
            </a:r>
            <a:r>
              <a:rPr lang="en-US" sz="1700" dirty="0" err="1">
                <a:latin typeface="Cambria" pitchFamily="18" charset="0"/>
              </a:rPr>
              <a:t>Palupi</a:t>
            </a:r>
            <a:r>
              <a:rPr lang="en-US" sz="1700" dirty="0">
                <a:latin typeface="Cambria" pitchFamily="18" charset="0"/>
              </a:rPr>
              <a:t>  </a:t>
            </a:r>
            <a:r>
              <a:rPr lang="en-US" sz="1700" dirty="0" err="1">
                <a:latin typeface="Cambria" pitchFamily="18" charset="0"/>
              </a:rPr>
              <a:t>juga</a:t>
            </a:r>
            <a:r>
              <a:rPr lang="en-US" sz="1700" dirty="0">
                <a:latin typeface="Cambria" pitchFamily="18" charset="0"/>
              </a:rPr>
              <a:t>  </a:t>
            </a:r>
            <a:r>
              <a:rPr lang="en-US" sz="1700" dirty="0" err="1">
                <a:latin typeface="Cambria" pitchFamily="18" charset="0"/>
              </a:rPr>
              <a:t>mengenal</a:t>
            </a:r>
            <a:r>
              <a:rPr lang="en-US" sz="1700" dirty="0">
                <a:latin typeface="Cambria" pitchFamily="18" charset="0"/>
              </a:rPr>
              <a:t>  </a:t>
            </a:r>
            <a:r>
              <a:rPr lang="en-US" sz="1700" dirty="0" err="1">
                <a:latin typeface="Cambria" pitchFamily="18" charset="0"/>
              </a:rPr>
              <a:t>kesenian</a:t>
            </a:r>
            <a:r>
              <a:rPr lang="en-US" sz="1700" dirty="0">
                <a:latin typeface="Cambria" pitchFamily="18" charset="0"/>
              </a:rPr>
              <a:t>  </a:t>
            </a:r>
            <a:r>
              <a:rPr lang="en-US" sz="1700" dirty="0" err="1">
                <a:latin typeface="Cambria" pitchFamily="18" charset="0"/>
              </a:rPr>
              <a:t>Lalofe</a:t>
            </a:r>
            <a:r>
              <a:rPr lang="en-US" sz="1700" dirty="0">
                <a:latin typeface="Cambria" pitchFamily="18" charset="0"/>
              </a:rPr>
              <a:t>  yang  </a:t>
            </a:r>
            <a:r>
              <a:rPr lang="en-US" sz="1700" dirty="0" err="1">
                <a:latin typeface="Cambria" pitchFamily="18" charset="0"/>
              </a:rPr>
              <a:t>terbuat</a:t>
            </a:r>
            <a:r>
              <a:rPr lang="en-US" sz="1700" dirty="0">
                <a:latin typeface="Cambria" pitchFamily="18" charset="0"/>
              </a:rPr>
              <a:t> </a:t>
            </a:r>
            <a:r>
              <a:rPr lang="en-US" sz="1700" dirty="0" err="1">
                <a:latin typeface="Cambria" pitchFamily="18" charset="0"/>
              </a:rPr>
              <a:t>dari</a:t>
            </a:r>
            <a:r>
              <a:rPr lang="en-US" sz="1700" dirty="0">
                <a:latin typeface="Cambria" pitchFamily="18" charset="0"/>
              </a:rPr>
              <a:t> </a:t>
            </a:r>
            <a:r>
              <a:rPr lang="en-US" sz="1700" dirty="0" err="1">
                <a:latin typeface="Cambria" pitchFamily="18" charset="0"/>
              </a:rPr>
              <a:t>bambu</a:t>
            </a:r>
            <a:r>
              <a:rPr lang="en-US" sz="1700" dirty="0">
                <a:latin typeface="Cambria" pitchFamily="18" charset="0"/>
              </a:rPr>
              <a:t> </a:t>
            </a:r>
            <a:r>
              <a:rPr lang="en-US" sz="1700" dirty="0" err="1">
                <a:latin typeface="Cambria" pitchFamily="18" charset="0"/>
              </a:rPr>
              <a:t>dan</a:t>
            </a:r>
            <a:r>
              <a:rPr lang="en-US" sz="1700" dirty="0">
                <a:latin typeface="Cambria" pitchFamily="18" charset="0"/>
              </a:rPr>
              <a:t> </a:t>
            </a:r>
            <a:r>
              <a:rPr lang="en-US" sz="1700" dirty="0" err="1">
                <a:latin typeface="Cambria" pitchFamily="18" charset="0"/>
              </a:rPr>
              <a:t>biasa</a:t>
            </a:r>
            <a:r>
              <a:rPr lang="en-US" sz="1700" dirty="0">
                <a:latin typeface="Cambria" pitchFamily="18" charset="0"/>
              </a:rPr>
              <a:t> </a:t>
            </a:r>
            <a:r>
              <a:rPr lang="en-US" sz="1700" dirty="0" err="1">
                <a:latin typeface="Cambria" pitchFamily="18" charset="0"/>
              </a:rPr>
              <a:t>digunakan</a:t>
            </a:r>
            <a:r>
              <a:rPr lang="en-US" sz="1700" dirty="0">
                <a:latin typeface="Cambria" pitchFamily="18" charset="0"/>
              </a:rPr>
              <a:t> </a:t>
            </a:r>
            <a:r>
              <a:rPr lang="en-US" sz="1700" dirty="0" err="1">
                <a:latin typeface="Cambria" pitchFamily="18" charset="0"/>
              </a:rPr>
              <a:t>untuk</a:t>
            </a:r>
            <a:r>
              <a:rPr lang="en-US" sz="1700" dirty="0">
                <a:latin typeface="Cambria" pitchFamily="18" charset="0"/>
              </a:rPr>
              <a:t> </a:t>
            </a:r>
            <a:r>
              <a:rPr lang="en-US" sz="1700" dirty="0" err="1">
                <a:latin typeface="Cambria" pitchFamily="18" charset="0"/>
              </a:rPr>
              <a:t>upacara</a:t>
            </a:r>
            <a:r>
              <a:rPr lang="en-US" sz="1700" dirty="0">
                <a:latin typeface="Cambria" pitchFamily="18" charset="0"/>
              </a:rPr>
              <a:t> </a:t>
            </a:r>
            <a:r>
              <a:rPr lang="en-US" sz="1700" dirty="0" err="1">
                <a:latin typeface="Cambria" pitchFamily="18" charset="0"/>
              </a:rPr>
              <a:t>penyematan</a:t>
            </a:r>
            <a:r>
              <a:rPr lang="en-US" sz="1700" dirty="0">
                <a:latin typeface="Cambria" pitchFamily="18" charset="0"/>
              </a:rPr>
              <a:t> </a:t>
            </a:r>
            <a:r>
              <a:rPr lang="en-US" sz="1700" dirty="0" err="1">
                <a:latin typeface="Cambria" pitchFamily="18" charset="0"/>
              </a:rPr>
              <a:t>juga</a:t>
            </a:r>
            <a:r>
              <a:rPr lang="en-US" sz="1700" dirty="0">
                <a:latin typeface="Cambria" pitchFamily="18" charset="0"/>
              </a:rPr>
              <a:t>  </a:t>
            </a:r>
            <a:r>
              <a:rPr lang="en-US" sz="1700" dirty="0" err="1">
                <a:latin typeface="Cambria" pitchFamily="18" charset="0"/>
              </a:rPr>
              <a:t>digunakan</a:t>
            </a:r>
            <a:r>
              <a:rPr lang="en-US" sz="1700" dirty="0">
                <a:latin typeface="Cambria" pitchFamily="18" charset="0"/>
              </a:rPr>
              <a:t>  </a:t>
            </a:r>
            <a:r>
              <a:rPr lang="en-US" sz="1700" dirty="0" err="1">
                <a:latin typeface="Cambria" pitchFamily="18" charset="0"/>
              </a:rPr>
              <a:t>dalam</a:t>
            </a:r>
            <a:r>
              <a:rPr lang="en-US" sz="1700" dirty="0">
                <a:latin typeface="Cambria" pitchFamily="18" charset="0"/>
              </a:rPr>
              <a:t>  proses  </a:t>
            </a:r>
            <a:r>
              <a:rPr lang="en-US" sz="1700" dirty="0" err="1">
                <a:latin typeface="Cambria" pitchFamily="18" charset="0"/>
              </a:rPr>
              <a:t>penyembuhan</a:t>
            </a:r>
            <a:r>
              <a:rPr lang="en-US" sz="1700" dirty="0">
                <a:latin typeface="Cambria" pitchFamily="18" charset="0"/>
              </a:rPr>
              <a:t>  yang  </a:t>
            </a:r>
            <a:r>
              <a:rPr lang="en-US" sz="1700" dirty="0" err="1">
                <a:latin typeface="Cambria" pitchFamily="18" charset="0"/>
              </a:rPr>
              <a:t>diiringi</a:t>
            </a:r>
            <a:r>
              <a:rPr lang="en-US" sz="1700" dirty="0">
                <a:latin typeface="Cambria" pitchFamily="18" charset="0"/>
              </a:rPr>
              <a:t> </a:t>
            </a:r>
            <a:r>
              <a:rPr lang="en-US" sz="1700" dirty="0" err="1">
                <a:latin typeface="Cambria" pitchFamily="18" charset="0"/>
              </a:rPr>
              <a:t>dengan</a:t>
            </a:r>
            <a:r>
              <a:rPr lang="en-US" sz="1700" dirty="0">
                <a:latin typeface="Cambria" pitchFamily="18" charset="0"/>
              </a:rPr>
              <a:t> </a:t>
            </a:r>
            <a:r>
              <a:rPr lang="en-US" sz="1700" dirty="0" err="1">
                <a:latin typeface="Cambria" pitchFamily="18" charset="0"/>
              </a:rPr>
              <a:t>gendang</a:t>
            </a:r>
            <a:r>
              <a:rPr lang="en-US" sz="1700" dirty="0">
                <a:latin typeface="Cambria" pitchFamily="18" charset="0"/>
              </a:rPr>
              <a:t>.</a:t>
            </a:r>
            <a:br>
              <a:rPr lang="en-US" sz="1700" dirty="0">
                <a:latin typeface="Cambria" pitchFamily="18" charset="0"/>
              </a:rPr>
            </a:br>
            <a:r>
              <a:rPr lang="en-US" sz="1700" dirty="0">
                <a:latin typeface="Cambria" pitchFamily="18" charset="0"/>
              </a:rPr>
              <a:t>	</a:t>
            </a:r>
            <a:r>
              <a:rPr lang="en-US" sz="1700" dirty="0" err="1">
                <a:latin typeface="Cambria" pitchFamily="18" charset="0"/>
              </a:rPr>
              <a:t>Olah</a:t>
            </a:r>
            <a:r>
              <a:rPr lang="en-US" sz="1700" dirty="0">
                <a:latin typeface="Cambria" pitchFamily="18" charset="0"/>
              </a:rPr>
              <a:t> Raga </a:t>
            </a:r>
            <a:r>
              <a:rPr lang="en-US" sz="1700" dirty="0" err="1">
                <a:latin typeface="Cambria" pitchFamily="18" charset="0"/>
              </a:rPr>
              <a:t>selain</a:t>
            </a:r>
            <a:r>
              <a:rPr lang="en-US" sz="1700" dirty="0">
                <a:latin typeface="Cambria" pitchFamily="18" charset="0"/>
              </a:rPr>
              <a:t> </a:t>
            </a:r>
            <a:r>
              <a:rPr lang="en-US" sz="1700" dirty="0" err="1">
                <a:latin typeface="Cambria" pitchFamily="18" charset="0"/>
              </a:rPr>
              <a:t>merupakan</a:t>
            </a:r>
            <a:r>
              <a:rPr lang="en-US" sz="1700" dirty="0">
                <a:latin typeface="Cambria" pitchFamily="18" charset="0"/>
              </a:rPr>
              <a:t> media </a:t>
            </a:r>
            <a:r>
              <a:rPr lang="en-US" sz="1700" dirty="0" err="1">
                <a:latin typeface="Cambria" pitchFamily="18" charset="0"/>
              </a:rPr>
              <a:t>pembentukan</a:t>
            </a:r>
            <a:r>
              <a:rPr lang="en-US" sz="1700" dirty="0">
                <a:latin typeface="Cambria" pitchFamily="18" charset="0"/>
              </a:rPr>
              <a:t> </a:t>
            </a:r>
            <a:r>
              <a:rPr lang="en-US" sz="1700" dirty="0" err="1" smtClean="0">
                <a:latin typeface="Cambria" pitchFamily="18" charset="0"/>
              </a:rPr>
              <a:t>fisik</a:t>
            </a:r>
            <a:r>
              <a:rPr lang="en-US" sz="1700" dirty="0" smtClean="0">
                <a:latin typeface="Cambria" pitchFamily="18" charset="0"/>
              </a:rPr>
              <a:t> </a:t>
            </a:r>
            <a:r>
              <a:rPr lang="en-US" sz="1700" dirty="0">
                <a:latin typeface="Cambria" pitchFamily="18" charset="0"/>
              </a:rPr>
              <a:t>yang </a:t>
            </a:r>
            <a:r>
              <a:rPr lang="en-US" sz="1700" dirty="0" err="1">
                <a:latin typeface="Cambria" pitchFamily="18" charset="0"/>
              </a:rPr>
              <a:t>sehat</a:t>
            </a:r>
            <a:r>
              <a:rPr lang="en-US" sz="1700" dirty="0">
                <a:latin typeface="Cambria" pitchFamily="18" charset="0"/>
              </a:rPr>
              <a:t> </a:t>
            </a:r>
            <a:r>
              <a:rPr lang="en-US" sz="1700" dirty="0" err="1">
                <a:latin typeface="Cambria" pitchFamily="18" charset="0"/>
              </a:rPr>
              <a:t>juga</a:t>
            </a:r>
            <a:r>
              <a:rPr lang="en-US" sz="1700" dirty="0">
                <a:latin typeface="Cambria" pitchFamily="18" charset="0"/>
              </a:rPr>
              <a:t> </a:t>
            </a:r>
            <a:r>
              <a:rPr lang="en-US" sz="1700" dirty="0" err="1">
                <a:latin typeface="Cambria" pitchFamily="18" charset="0"/>
              </a:rPr>
              <a:t>menjadi</a:t>
            </a:r>
            <a:r>
              <a:rPr lang="en-US" sz="1700" dirty="0">
                <a:latin typeface="Cambria" pitchFamily="18" charset="0"/>
              </a:rPr>
              <a:t> </a:t>
            </a:r>
            <a:r>
              <a:rPr lang="en-US" sz="1700" dirty="0" err="1">
                <a:latin typeface="Cambria" pitchFamily="18" charset="0"/>
              </a:rPr>
              <a:t>wadah</a:t>
            </a:r>
            <a:r>
              <a:rPr lang="en-US" sz="1700" dirty="0">
                <a:latin typeface="Cambria" pitchFamily="18" charset="0"/>
              </a:rPr>
              <a:t> </a:t>
            </a:r>
            <a:r>
              <a:rPr lang="en-US" sz="1700" dirty="0" err="1">
                <a:latin typeface="Cambria" pitchFamily="18" charset="0"/>
              </a:rPr>
              <a:t>pendidikan</a:t>
            </a:r>
            <a:r>
              <a:rPr lang="en-US" sz="1700" dirty="0">
                <a:latin typeface="Cambria" pitchFamily="18" charset="0"/>
              </a:rPr>
              <a:t> </a:t>
            </a:r>
            <a:r>
              <a:rPr lang="en-US" sz="1700" dirty="0" smtClean="0">
                <a:latin typeface="Cambria" pitchFamily="18" charset="0"/>
              </a:rPr>
              <a:t>mental </a:t>
            </a:r>
            <a:r>
              <a:rPr lang="en-US" sz="1700" dirty="0" err="1">
                <a:latin typeface="Cambria" pitchFamily="18" charset="0"/>
              </a:rPr>
              <a:t>dan</a:t>
            </a:r>
            <a:r>
              <a:rPr lang="en-US" sz="1700" dirty="0">
                <a:latin typeface="Cambria" pitchFamily="18" charset="0"/>
              </a:rPr>
              <a:t> moral </a:t>
            </a:r>
            <a:r>
              <a:rPr lang="en-US" sz="1700" dirty="0" err="1">
                <a:latin typeface="Cambria" pitchFamily="18" charset="0"/>
              </a:rPr>
              <a:t>generasi</a:t>
            </a:r>
            <a:r>
              <a:rPr lang="en-US" sz="1700" dirty="0">
                <a:latin typeface="Cambria" pitchFamily="18" charset="0"/>
              </a:rPr>
              <a:t> </a:t>
            </a:r>
            <a:r>
              <a:rPr lang="en-US" sz="1700" dirty="0" err="1">
                <a:latin typeface="Cambria" pitchFamily="18" charset="0"/>
              </a:rPr>
              <a:t>muda</a:t>
            </a:r>
            <a:r>
              <a:rPr lang="en-US" sz="1700" dirty="0">
                <a:latin typeface="Cambria" pitchFamily="18" charset="0"/>
              </a:rPr>
              <a:t> </a:t>
            </a:r>
            <a:r>
              <a:rPr lang="en-US" sz="1700" dirty="0" err="1">
                <a:latin typeface="Cambria" pitchFamily="18" charset="0"/>
              </a:rPr>
              <a:t>sebagai</a:t>
            </a:r>
            <a:r>
              <a:rPr lang="en-US" sz="1700" dirty="0">
                <a:latin typeface="Cambria" pitchFamily="18" charset="0"/>
              </a:rPr>
              <a:t> </a:t>
            </a:r>
            <a:r>
              <a:rPr lang="en-US" sz="1700" dirty="0" err="1">
                <a:latin typeface="Cambria" pitchFamily="18" charset="0"/>
              </a:rPr>
              <a:t>pemegang</a:t>
            </a:r>
            <a:r>
              <a:rPr lang="en-US" sz="1700" dirty="0">
                <a:latin typeface="Cambria" pitchFamily="18" charset="0"/>
              </a:rPr>
              <a:t> </a:t>
            </a:r>
            <a:r>
              <a:rPr lang="en-US" sz="1700" dirty="0" err="1">
                <a:latin typeface="Cambria" pitchFamily="18" charset="0"/>
              </a:rPr>
              <a:t>tongkat</a:t>
            </a:r>
            <a:r>
              <a:rPr lang="en-US" sz="1700" dirty="0">
                <a:latin typeface="Cambria" pitchFamily="18" charset="0"/>
              </a:rPr>
              <a:t> </a:t>
            </a:r>
            <a:r>
              <a:rPr lang="en-US" sz="1700" dirty="0" err="1">
                <a:latin typeface="Cambria" pitchFamily="18" charset="0"/>
              </a:rPr>
              <a:t>estafet</a:t>
            </a:r>
            <a:r>
              <a:rPr lang="en-US" sz="1700" dirty="0">
                <a:latin typeface="Cambria" pitchFamily="18" charset="0"/>
              </a:rPr>
              <a:t> </a:t>
            </a:r>
            <a:r>
              <a:rPr lang="en-US" sz="1700" dirty="0" err="1">
                <a:latin typeface="Cambria" pitchFamily="18" charset="0"/>
              </a:rPr>
              <a:t>perjuangan</a:t>
            </a:r>
            <a:r>
              <a:rPr lang="en-US" sz="1700" dirty="0">
                <a:latin typeface="Cambria" pitchFamily="18" charset="0"/>
              </a:rPr>
              <a:t> </a:t>
            </a:r>
            <a:r>
              <a:rPr lang="en-US" sz="1700" dirty="0" err="1">
                <a:latin typeface="Cambria" pitchFamily="18" charset="0"/>
              </a:rPr>
              <a:t>bangsa</a:t>
            </a:r>
            <a:r>
              <a:rPr lang="en-US" sz="1700" dirty="0">
                <a:latin typeface="Cambria" pitchFamily="18" charset="0"/>
              </a:rPr>
              <a:t>. </a:t>
            </a:r>
            <a:r>
              <a:rPr lang="en-US" sz="1700" dirty="0" err="1">
                <a:latin typeface="Cambria" pitchFamily="18" charset="0"/>
              </a:rPr>
              <a:t>Olehnya</a:t>
            </a:r>
            <a:r>
              <a:rPr lang="en-US" sz="1700" dirty="0">
                <a:latin typeface="Cambria" pitchFamily="18" charset="0"/>
              </a:rPr>
              <a:t> </a:t>
            </a:r>
            <a:r>
              <a:rPr lang="en-US" sz="1700" dirty="0" err="1">
                <a:latin typeface="Cambria" pitchFamily="18" charset="0"/>
              </a:rPr>
              <a:t>pemerintah</a:t>
            </a:r>
            <a:r>
              <a:rPr lang="en-US" sz="1700" dirty="0">
                <a:latin typeface="Cambria" pitchFamily="18" charset="0"/>
              </a:rPr>
              <a:t> </a:t>
            </a:r>
            <a:r>
              <a:rPr lang="en-US" sz="1700" dirty="0" err="1">
                <a:latin typeface="Cambria" pitchFamily="18" charset="0"/>
              </a:rPr>
              <a:t>K</a:t>
            </a:r>
            <a:r>
              <a:rPr lang="en-US" sz="1700" dirty="0" err="1" smtClean="0">
                <a:latin typeface="Cambria" pitchFamily="18" charset="0"/>
              </a:rPr>
              <a:t>elurahan</a:t>
            </a:r>
            <a:r>
              <a:rPr lang="en-US" sz="1700" dirty="0" smtClean="0">
                <a:latin typeface="Cambria" pitchFamily="18" charset="0"/>
              </a:rPr>
              <a:t> </a:t>
            </a:r>
            <a:r>
              <a:rPr lang="en-US" sz="1700" dirty="0" err="1">
                <a:latin typeface="Cambria" pitchFamily="18" charset="0"/>
              </a:rPr>
              <a:t>Palupi</a:t>
            </a:r>
            <a:r>
              <a:rPr lang="en-US" sz="1700" dirty="0">
                <a:latin typeface="Cambria" pitchFamily="18" charset="0"/>
              </a:rPr>
              <a:t> </a:t>
            </a:r>
            <a:r>
              <a:rPr lang="en-US" sz="1700" dirty="0" err="1">
                <a:latin typeface="Cambria" pitchFamily="18" charset="0"/>
              </a:rPr>
              <a:t>bersama</a:t>
            </a:r>
            <a:r>
              <a:rPr lang="en-US" sz="1700" dirty="0">
                <a:latin typeface="Cambria" pitchFamily="18" charset="0"/>
              </a:rPr>
              <a:t> </a:t>
            </a:r>
            <a:r>
              <a:rPr lang="en-US" sz="1700" dirty="0" err="1">
                <a:latin typeface="Cambria" pitchFamily="18" charset="0"/>
              </a:rPr>
              <a:t>masyarakat</a:t>
            </a:r>
            <a:r>
              <a:rPr lang="en-US" sz="1700" dirty="0">
                <a:latin typeface="Cambria" pitchFamily="18" charset="0"/>
              </a:rPr>
              <a:t> </a:t>
            </a:r>
            <a:r>
              <a:rPr lang="en-US" sz="1700" dirty="0" err="1">
                <a:latin typeface="Cambria" pitchFamily="18" charset="0"/>
              </a:rPr>
              <a:t>Palupi</a:t>
            </a:r>
            <a:r>
              <a:rPr lang="en-US" sz="1700" dirty="0">
                <a:latin typeface="Cambria" pitchFamily="18" charset="0"/>
              </a:rPr>
              <a:t> </a:t>
            </a:r>
            <a:r>
              <a:rPr lang="en-US" sz="1700" dirty="0" err="1">
                <a:latin typeface="Cambria" pitchFamily="18" charset="0"/>
              </a:rPr>
              <a:t>sangat</a:t>
            </a:r>
            <a:r>
              <a:rPr lang="en-US" sz="1700" dirty="0">
                <a:latin typeface="Cambria" pitchFamily="18" charset="0"/>
              </a:rPr>
              <a:t> </a:t>
            </a:r>
            <a:r>
              <a:rPr lang="en-US" sz="1700" dirty="0" err="1">
                <a:latin typeface="Cambria" pitchFamily="18" charset="0"/>
              </a:rPr>
              <a:t>memperhatikan</a:t>
            </a:r>
            <a:r>
              <a:rPr lang="en-US" sz="1700" dirty="0">
                <a:latin typeface="Cambria" pitchFamily="18" charset="0"/>
              </a:rPr>
              <a:t> </a:t>
            </a:r>
            <a:r>
              <a:rPr lang="en-US" sz="1700" dirty="0" err="1">
                <a:latin typeface="Cambria" pitchFamily="18" charset="0"/>
              </a:rPr>
              <a:t>penyediaan</a:t>
            </a:r>
            <a:r>
              <a:rPr lang="en-US" sz="1700" dirty="0">
                <a:latin typeface="Cambria" pitchFamily="18" charset="0"/>
              </a:rPr>
              <a:t> </a:t>
            </a:r>
            <a:r>
              <a:rPr lang="en-US" sz="1700" dirty="0" err="1">
                <a:latin typeface="Cambria" pitchFamily="18" charset="0"/>
              </a:rPr>
              <a:t>fasilitas</a:t>
            </a:r>
            <a:r>
              <a:rPr lang="en-US" sz="1700" dirty="0">
                <a:latin typeface="Cambria" pitchFamily="18" charset="0"/>
              </a:rPr>
              <a:t> </a:t>
            </a:r>
            <a:r>
              <a:rPr lang="en-US" sz="1700" dirty="0" err="1">
                <a:latin typeface="Cambria" pitchFamily="18" charset="0"/>
              </a:rPr>
              <a:t>olah</a:t>
            </a:r>
            <a:r>
              <a:rPr lang="en-US" sz="1700" dirty="0">
                <a:latin typeface="Cambria" pitchFamily="18" charset="0"/>
              </a:rPr>
              <a:t> raga </a:t>
            </a:r>
            <a:r>
              <a:rPr lang="en-US" sz="1700" dirty="0" err="1">
                <a:latin typeface="Cambria" pitchFamily="18" charset="0"/>
              </a:rPr>
              <a:t>secara</a:t>
            </a:r>
            <a:r>
              <a:rPr lang="en-US" sz="1700" dirty="0">
                <a:latin typeface="Cambria" pitchFamily="18" charset="0"/>
              </a:rPr>
              <a:t> </a:t>
            </a:r>
            <a:r>
              <a:rPr lang="en-US" sz="1700" dirty="0" err="1">
                <a:latin typeface="Cambria" pitchFamily="18" charset="0"/>
              </a:rPr>
              <a:t>swadaya</a:t>
            </a:r>
            <a:r>
              <a:rPr lang="en-US" sz="1700" dirty="0">
                <a:latin typeface="Cambria" pitchFamily="18" charset="0"/>
              </a:rPr>
              <a:t> </a:t>
            </a:r>
            <a:r>
              <a:rPr lang="en-US" sz="1700" dirty="0" err="1">
                <a:latin typeface="Cambria" pitchFamily="18" charset="0"/>
              </a:rPr>
              <a:t>seperti</a:t>
            </a:r>
            <a:r>
              <a:rPr lang="en-US" sz="1700" dirty="0">
                <a:latin typeface="Cambria" pitchFamily="18" charset="0"/>
              </a:rPr>
              <a:t> </a:t>
            </a:r>
            <a:r>
              <a:rPr lang="en-US" sz="1700" dirty="0" err="1">
                <a:latin typeface="Cambria" pitchFamily="18" charset="0"/>
              </a:rPr>
              <a:t>lapangan</a:t>
            </a:r>
            <a:r>
              <a:rPr lang="en-US" sz="1700" dirty="0">
                <a:latin typeface="Cambria" pitchFamily="18" charset="0"/>
              </a:rPr>
              <a:t> </a:t>
            </a:r>
            <a:r>
              <a:rPr lang="en-US" sz="1700" dirty="0" err="1" smtClean="0">
                <a:latin typeface="Cambria" pitchFamily="18" charset="0"/>
              </a:rPr>
              <a:t>bulutangkis</a:t>
            </a:r>
            <a:r>
              <a:rPr lang="en-US" sz="1700" dirty="0">
                <a:latin typeface="Cambria" pitchFamily="18" charset="0"/>
              </a:rPr>
              <a:t>, </a:t>
            </a:r>
            <a:r>
              <a:rPr lang="en-US" sz="1700" dirty="0" err="1">
                <a:latin typeface="Cambria" pitchFamily="18" charset="0"/>
              </a:rPr>
              <a:t>t</a:t>
            </a:r>
            <a:r>
              <a:rPr lang="en-US" sz="1700" dirty="0" err="1" smtClean="0">
                <a:latin typeface="Cambria" pitchFamily="18" charset="0"/>
              </a:rPr>
              <a:t>enis</a:t>
            </a:r>
            <a:r>
              <a:rPr lang="en-US" sz="1700" dirty="0" smtClean="0">
                <a:latin typeface="Cambria" pitchFamily="18" charset="0"/>
              </a:rPr>
              <a:t> </a:t>
            </a:r>
            <a:r>
              <a:rPr lang="en-US" sz="1700" dirty="0" err="1">
                <a:latin typeface="Cambria" pitchFamily="18" charset="0"/>
              </a:rPr>
              <a:t>m</a:t>
            </a:r>
            <a:r>
              <a:rPr lang="en-US" sz="1700" dirty="0" err="1" smtClean="0">
                <a:latin typeface="Cambria" pitchFamily="18" charset="0"/>
              </a:rPr>
              <a:t>eja</a:t>
            </a:r>
            <a:r>
              <a:rPr lang="en-US" sz="1700" dirty="0">
                <a:latin typeface="Cambria" pitchFamily="18" charset="0"/>
              </a:rPr>
              <a:t>, </a:t>
            </a:r>
            <a:r>
              <a:rPr lang="en-US" sz="1700" dirty="0" smtClean="0">
                <a:latin typeface="Cambria" pitchFamily="18" charset="0"/>
              </a:rPr>
              <a:t>volley, </a:t>
            </a:r>
            <a:r>
              <a:rPr lang="en-US" sz="1700" dirty="0" err="1" smtClean="0">
                <a:latin typeface="Cambria" pitchFamily="18" charset="0"/>
              </a:rPr>
              <a:t>takraw</a:t>
            </a:r>
            <a:r>
              <a:rPr lang="en-US" sz="1700" dirty="0" smtClean="0">
                <a:latin typeface="Cambria" pitchFamily="18" charset="0"/>
              </a:rPr>
              <a:t> </a:t>
            </a:r>
            <a:r>
              <a:rPr lang="en-US" sz="1700" dirty="0" err="1" smtClean="0">
                <a:latin typeface="Cambria" pitchFamily="18" charset="0"/>
              </a:rPr>
              <a:t>dan</a:t>
            </a:r>
            <a:r>
              <a:rPr lang="en-US" sz="1700" dirty="0" smtClean="0">
                <a:latin typeface="Cambria" pitchFamily="18" charset="0"/>
              </a:rPr>
              <a:t> </a:t>
            </a:r>
            <a:r>
              <a:rPr lang="en-US" sz="1700" dirty="0" err="1" smtClean="0">
                <a:latin typeface="Cambria" pitchFamily="18" charset="0"/>
              </a:rPr>
              <a:t>futsal</a:t>
            </a:r>
            <a:r>
              <a:rPr lang="en-US" sz="1700" dirty="0" smtClean="0">
                <a:latin typeface="Cambria" pitchFamily="18" charset="0"/>
              </a:rPr>
              <a:t> </a:t>
            </a:r>
            <a:r>
              <a:rPr lang="en-US" sz="1700" dirty="0" err="1" smtClean="0">
                <a:latin typeface="Cambria" pitchFamily="18" charset="0"/>
              </a:rPr>
              <a:t>dengan</a:t>
            </a:r>
            <a:r>
              <a:rPr lang="en-US" sz="1700" dirty="0" smtClean="0">
                <a:latin typeface="Cambria" pitchFamily="18" charset="0"/>
              </a:rPr>
              <a:t> </a:t>
            </a:r>
            <a:r>
              <a:rPr lang="en-US" sz="1700" dirty="0" err="1">
                <a:latin typeface="Cambria" pitchFamily="18" charset="0"/>
              </a:rPr>
              <a:t>memanfaatkan</a:t>
            </a:r>
            <a:r>
              <a:rPr lang="en-US" sz="1700" dirty="0">
                <a:latin typeface="Cambria" pitchFamily="18" charset="0"/>
              </a:rPr>
              <a:t> </a:t>
            </a:r>
            <a:r>
              <a:rPr lang="en-US" sz="1700" dirty="0" err="1">
                <a:latin typeface="Cambria" pitchFamily="18" charset="0"/>
              </a:rPr>
              <a:t>Lokasi</a:t>
            </a:r>
            <a:r>
              <a:rPr lang="en-US" sz="1700" dirty="0">
                <a:latin typeface="Cambria" pitchFamily="18" charset="0"/>
              </a:rPr>
              <a:t> yang </a:t>
            </a:r>
            <a:r>
              <a:rPr lang="en-US" sz="1700" dirty="0" err="1">
                <a:latin typeface="Cambria" pitchFamily="18" charset="0"/>
              </a:rPr>
              <a:t>diberikan</a:t>
            </a:r>
            <a:r>
              <a:rPr lang="en-US" sz="1700" dirty="0">
                <a:latin typeface="Cambria" pitchFamily="18" charset="0"/>
              </a:rPr>
              <a:t> </a:t>
            </a:r>
            <a:r>
              <a:rPr lang="en-US" sz="1700" dirty="0" err="1">
                <a:latin typeface="Cambria" pitchFamily="18" charset="0"/>
              </a:rPr>
              <a:t>p</a:t>
            </a:r>
            <a:r>
              <a:rPr lang="en-US" sz="1700" dirty="0" err="1" smtClean="0">
                <a:latin typeface="Cambria" pitchFamily="18" charset="0"/>
              </a:rPr>
              <a:t>engembang</a:t>
            </a:r>
            <a:r>
              <a:rPr lang="en-US" sz="1700" dirty="0">
                <a:latin typeface="Cambria" pitchFamily="18" charset="0"/>
              </a:rPr>
              <a:t>.  </a:t>
            </a:r>
            <a:r>
              <a:rPr lang="en-US" sz="1700" dirty="0" err="1">
                <a:latin typeface="Cambria" pitchFamily="18" charset="0"/>
              </a:rPr>
              <a:t>Beberapa</a:t>
            </a:r>
            <a:r>
              <a:rPr lang="en-US" sz="1700" dirty="0">
                <a:latin typeface="Cambria" pitchFamily="18" charset="0"/>
              </a:rPr>
              <a:t>  </a:t>
            </a:r>
            <a:r>
              <a:rPr lang="en-US" sz="1700" dirty="0" err="1">
                <a:latin typeface="Cambria" pitchFamily="18" charset="0"/>
              </a:rPr>
              <a:t>p</a:t>
            </a:r>
            <a:r>
              <a:rPr lang="en-US" sz="1700" dirty="0" err="1" smtClean="0">
                <a:latin typeface="Cambria" pitchFamily="18" charset="0"/>
              </a:rPr>
              <a:t>restasi</a:t>
            </a:r>
            <a:r>
              <a:rPr lang="en-US" sz="1700" dirty="0" smtClean="0">
                <a:latin typeface="Cambria" pitchFamily="18" charset="0"/>
              </a:rPr>
              <a:t> </a:t>
            </a:r>
            <a:r>
              <a:rPr lang="en-US" sz="1700" dirty="0" err="1">
                <a:latin typeface="Cambria" pitchFamily="18" charset="0"/>
              </a:rPr>
              <a:t>olah</a:t>
            </a:r>
            <a:r>
              <a:rPr lang="en-US" sz="1700" dirty="0">
                <a:latin typeface="Cambria" pitchFamily="18" charset="0"/>
              </a:rPr>
              <a:t> raga </a:t>
            </a:r>
            <a:r>
              <a:rPr lang="en-US" sz="1700" dirty="0" err="1">
                <a:latin typeface="Cambria" pitchFamily="18" charset="0"/>
              </a:rPr>
              <a:t>juga</a:t>
            </a:r>
            <a:r>
              <a:rPr lang="en-US" sz="1700" dirty="0">
                <a:latin typeface="Cambria" pitchFamily="18" charset="0"/>
              </a:rPr>
              <a:t> </a:t>
            </a:r>
            <a:r>
              <a:rPr lang="en-US" sz="1700" dirty="0" err="1">
                <a:latin typeface="Cambria" pitchFamily="18" charset="0"/>
              </a:rPr>
              <a:t>pernah</a:t>
            </a:r>
            <a:r>
              <a:rPr lang="en-US" sz="1700" dirty="0">
                <a:latin typeface="Cambria" pitchFamily="18" charset="0"/>
              </a:rPr>
              <a:t> </a:t>
            </a:r>
            <a:r>
              <a:rPr lang="en-US" sz="1700" dirty="0" err="1">
                <a:latin typeface="Cambria" pitchFamily="18" charset="0"/>
              </a:rPr>
              <a:t>diraih</a:t>
            </a:r>
            <a:r>
              <a:rPr lang="en-US" sz="1700" dirty="0">
                <a:latin typeface="Cambria" pitchFamily="18" charset="0"/>
              </a:rPr>
              <a:t> </a:t>
            </a:r>
            <a:r>
              <a:rPr lang="en-US" sz="1700" dirty="0" err="1">
                <a:latin typeface="Cambria" pitchFamily="18" charset="0"/>
              </a:rPr>
              <a:t>oleh</a:t>
            </a:r>
            <a:r>
              <a:rPr lang="en-US" sz="1700" dirty="0">
                <a:latin typeface="Cambria" pitchFamily="18" charset="0"/>
              </a:rPr>
              <a:t> </a:t>
            </a:r>
            <a:r>
              <a:rPr lang="en-US" sz="1700" dirty="0" err="1">
                <a:latin typeface="Cambria" pitchFamily="18" charset="0"/>
              </a:rPr>
              <a:t>warga</a:t>
            </a:r>
            <a:r>
              <a:rPr lang="en-US" sz="1700" dirty="0">
                <a:latin typeface="Cambria" pitchFamily="18" charset="0"/>
              </a:rPr>
              <a:t> </a:t>
            </a:r>
            <a:r>
              <a:rPr lang="en-US" sz="1700" dirty="0" err="1">
                <a:latin typeface="Cambria" pitchFamily="18" charset="0"/>
              </a:rPr>
              <a:t>Kelurahan</a:t>
            </a:r>
            <a:r>
              <a:rPr lang="en-US" sz="1700" dirty="0">
                <a:latin typeface="Cambria" pitchFamily="18" charset="0"/>
              </a:rPr>
              <a:t> </a:t>
            </a:r>
            <a:r>
              <a:rPr lang="en-US" sz="1700" dirty="0" err="1">
                <a:latin typeface="Cambria" pitchFamily="18" charset="0"/>
              </a:rPr>
              <a:t>Palupi</a:t>
            </a:r>
            <a:r>
              <a:rPr lang="en-US" sz="1700" dirty="0">
                <a:latin typeface="Cambria" pitchFamily="18" charset="0"/>
              </a:rPr>
              <a:t> </a:t>
            </a:r>
            <a:r>
              <a:rPr lang="en-US" sz="1700" dirty="0" err="1">
                <a:latin typeface="Cambria" pitchFamily="18" charset="0"/>
              </a:rPr>
              <a:t>seperti</a:t>
            </a:r>
            <a:r>
              <a:rPr lang="en-US" sz="1700" dirty="0">
                <a:latin typeface="Cambria" pitchFamily="18" charset="0"/>
              </a:rPr>
              <a:t> </a:t>
            </a:r>
            <a:r>
              <a:rPr lang="en-US" sz="1700" dirty="0" err="1">
                <a:latin typeface="Cambria" pitchFamily="18" charset="0"/>
              </a:rPr>
              <a:t>dibidang</a:t>
            </a:r>
            <a:r>
              <a:rPr lang="en-US" sz="1700" dirty="0">
                <a:latin typeface="Cambria" pitchFamily="18" charset="0"/>
              </a:rPr>
              <a:t> </a:t>
            </a:r>
            <a:r>
              <a:rPr lang="en-US" sz="1700" dirty="0" err="1">
                <a:latin typeface="Cambria" pitchFamily="18" charset="0"/>
              </a:rPr>
              <a:t>olahraga</a:t>
            </a:r>
            <a:r>
              <a:rPr lang="en-US" sz="1700" dirty="0">
                <a:latin typeface="Cambria" pitchFamily="18" charset="0"/>
              </a:rPr>
              <a:t> </a:t>
            </a:r>
            <a:r>
              <a:rPr lang="en-US" sz="1700" dirty="0" err="1">
                <a:latin typeface="Cambria" pitchFamily="18" charset="0"/>
              </a:rPr>
              <a:t>sepakbola</a:t>
            </a:r>
            <a:r>
              <a:rPr lang="en-US" sz="1700" dirty="0">
                <a:latin typeface="Cambria" pitchFamily="18" charset="0"/>
              </a:rPr>
              <a:t> (PS </a:t>
            </a:r>
            <a:r>
              <a:rPr lang="en-US" sz="1700" dirty="0" err="1">
                <a:latin typeface="Cambria" pitchFamily="18" charset="0"/>
              </a:rPr>
              <a:t>Palupi</a:t>
            </a:r>
            <a:r>
              <a:rPr lang="en-US" sz="1700" dirty="0">
                <a:latin typeface="Cambria" pitchFamily="18" charset="0"/>
              </a:rPr>
              <a:t> Putra) </a:t>
            </a:r>
            <a:r>
              <a:rPr lang="en-US" sz="1700" dirty="0" err="1">
                <a:latin typeface="Cambria" pitchFamily="18" charset="0"/>
              </a:rPr>
              <a:t>dalam</a:t>
            </a:r>
            <a:r>
              <a:rPr lang="en-US" sz="1700" dirty="0">
                <a:latin typeface="Cambria" pitchFamily="18" charset="0"/>
              </a:rPr>
              <a:t> </a:t>
            </a:r>
            <a:r>
              <a:rPr lang="en-US" sz="1700" dirty="0" err="1">
                <a:latin typeface="Cambria" pitchFamily="18" charset="0"/>
              </a:rPr>
              <a:t>berbagai</a:t>
            </a:r>
            <a:r>
              <a:rPr lang="en-US" sz="1700" dirty="0">
                <a:latin typeface="Cambria" pitchFamily="18" charset="0"/>
              </a:rPr>
              <a:t> </a:t>
            </a:r>
            <a:r>
              <a:rPr lang="en-US" sz="1700" dirty="0" err="1">
                <a:latin typeface="Cambria" pitchFamily="18" charset="0"/>
              </a:rPr>
              <a:t>turnamen</a:t>
            </a:r>
            <a:r>
              <a:rPr lang="en-US" sz="1700" dirty="0">
                <a:latin typeface="Cambria" pitchFamily="18" charset="0"/>
              </a:rPr>
              <a:t> </a:t>
            </a:r>
            <a:r>
              <a:rPr lang="en-US" sz="1700" dirty="0" err="1">
                <a:latin typeface="Cambria" pitchFamily="18" charset="0"/>
              </a:rPr>
              <a:t>termasuk</a:t>
            </a:r>
            <a:r>
              <a:rPr lang="en-US" sz="1700" dirty="0">
                <a:latin typeface="Cambria" pitchFamily="18" charset="0"/>
              </a:rPr>
              <a:t> </a:t>
            </a:r>
            <a:r>
              <a:rPr lang="en-US" sz="1700" dirty="0" err="1">
                <a:latin typeface="Cambria" pitchFamily="18" charset="0"/>
              </a:rPr>
              <a:t>Kompetisi</a:t>
            </a:r>
            <a:r>
              <a:rPr lang="en-US" sz="1700" dirty="0">
                <a:latin typeface="Cambria" pitchFamily="18" charset="0"/>
              </a:rPr>
              <a:t> </a:t>
            </a:r>
            <a:r>
              <a:rPr lang="en-US" sz="1700" dirty="0" err="1">
                <a:latin typeface="Cambria" pitchFamily="18" charset="0"/>
              </a:rPr>
              <a:t>Persipal</a:t>
            </a:r>
            <a:r>
              <a:rPr lang="en-US" sz="1700" dirty="0">
                <a:latin typeface="Cambria" pitchFamily="18" charset="0"/>
              </a:rPr>
              <a:t>. </a:t>
            </a:r>
          </a:p>
        </p:txBody>
      </p:sp>
      <p:sp>
        <p:nvSpPr>
          <p:cNvPr id="6"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38</a:t>
            </a:fld>
            <a:endParaRPr lang="en-US" sz="2200" b="1" dirty="0">
              <a:solidFill>
                <a:schemeClr val="bg1"/>
              </a:solidFill>
              <a:latin typeface="Papyrus" pitchFamily="66" charset="0"/>
              <a:ea typeface="BatangChe" pitchFamily="49" charset="-127"/>
            </a:endParaRPr>
          </a:p>
        </p:txBody>
      </p:sp>
      <p:sp>
        <p:nvSpPr>
          <p:cNvPr id="8"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Tree>
    <p:extLst>
      <p:ext uri="{BB962C8B-B14F-4D97-AF65-F5344CB8AC3E}">
        <p14:creationId xmlns:p14="http://schemas.microsoft.com/office/powerpoint/2010/main" xmlns="" val="15850443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43000" y="3810000"/>
            <a:ext cx="5410200" cy="304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Picture 2" descr="E:\foto\FOTO TRAHIR\101MSDCF\DSC03280.JPG"/>
          <p:cNvPicPr>
            <a:picLocks noChangeAspect="1" noChangeArrowheads="1"/>
          </p:cNvPicPr>
          <p:nvPr/>
        </p:nvPicPr>
        <p:blipFill>
          <a:blip r:embed="rId4" cstate="print"/>
          <a:srcRect/>
          <a:stretch>
            <a:fillRect/>
          </a:stretch>
        </p:blipFill>
        <p:spPr bwMode="auto">
          <a:xfrm>
            <a:off x="1143000" y="7239000"/>
            <a:ext cx="5410200" cy="304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style>
          <a:lnRef idx="1">
            <a:schemeClr val="accent1"/>
          </a:lnRef>
          <a:fillRef idx="3">
            <a:schemeClr val="accent1"/>
          </a:fillRef>
          <a:effectRef idx="2">
            <a:schemeClr val="accent1"/>
          </a:effectRef>
          <a:fontRef idx="minor">
            <a:schemeClr val="lt1"/>
          </a:fontRef>
        </p:style>
      </p:pic>
      <p:sp>
        <p:nvSpPr>
          <p:cNvPr id="8"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a:solidFill>
                  <a:prstClr val="white"/>
                </a:solidFill>
                <a:latin typeface="Papyrus" pitchFamily="66" charset="0"/>
                <a:ea typeface="BatangChe" pitchFamily="49" charset="-127"/>
              </a:rPr>
              <a:pPr/>
              <a:t>39</a:t>
            </a:fld>
            <a:endParaRPr lang="en-US" sz="2200" dirty="0">
              <a:solidFill>
                <a:prstClr val="white"/>
              </a:solidFill>
              <a:latin typeface="Papyrus" pitchFamily="66" charset="0"/>
              <a:ea typeface="BatangChe" pitchFamily="49" charset="-127"/>
            </a:endParaRPr>
          </a:p>
        </p:txBody>
      </p:sp>
      <p:sp>
        <p:nvSpPr>
          <p:cNvPr id="11" name="Footer Placeholder 2"/>
          <p:cNvSpPr txBox="1">
            <a:spLocks/>
          </p:cNvSpPr>
          <p:nvPr/>
        </p:nvSpPr>
        <p:spPr>
          <a:xfrm rot="16200000">
            <a:off x="5702952" y="7760352"/>
            <a:ext cx="2945340" cy="583956"/>
          </a:xfrm>
          <a:prstGeom prst="rect">
            <a:avLst/>
          </a:prstGeom>
        </p:spPr>
        <p:txBody>
          <a:bodyPr vert="horz" anchor="ctr" anchorCtr="0"/>
          <a:lstStyle/>
          <a:p>
            <a:pPr algn="ctr">
              <a:defRPr/>
            </a:pPr>
            <a:r>
              <a:rPr lang="en-US" sz="3500" dirty="0" err="1" smtClean="0">
                <a:solidFill>
                  <a:srgbClr val="FE8637">
                    <a:lumMod val="75000"/>
                  </a:srgbClr>
                </a:solidFill>
                <a:latin typeface="Agency FB" pitchFamily="34" charset="0"/>
              </a:rPr>
              <a:t>Profil</a:t>
            </a:r>
            <a:r>
              <a:rPr lang="en-US" sz="3100" dirty="0" smtClean="0">
                <a:solidFill>
                  <a:srgbClr val="FE8637">
                    <a:lumMod val="75000"/>
                  </a:srgbClr>
                </a:solidFill>
                <a:latin typeface="Agency FB" pitchFamily="34" charset="0"/>
              </a:rPr>
              <a:t> </a:t>
            </a:r>
            <a:r>
              <a:rPr lang="en-US" sz="12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Kelurahan</a:t>
            </a:r>
            <a:r>
              <a:rPr lang="en-US" sz="15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Palupi</a:t>
            </a:r>
            <a:endParaRPr lang="en-US" sz="1500" dirty="0">
              <a:solidFill>
                <a:srgbClr val="FE8637">
                  <a:lumMod val="75000"/>
                </a:srgbClr>
              </a:solidFill>
              <a:latin typeface="Agency FB" pitchFamily="34" charset="0"/>
            </a:endParaRPr>
          </a:p>
        </p:txBody>
      </p:sp>
      <p:pic>
        <p:nvPicPr>
          <p:cNvPr id="2050" name="Picture 2" descr="C:\Users\User\IMG-20220617-WA0019.jpg"/>
          <p:cNvPicPr>
            <a:picLocks noChangeAspect="1" noChangeArrowheads="1"/>
          </p:cNvPicPr>
          <p:nvPr/>
        </p:nvPicPr>
        <p:blipFill>
          <a:blip r:embed="rId5"/>
          <a:srcRect/>
          <a:stretch>
            <a:fillRect/>
          </a:stretch>
        </p:blipFill>
        <p:spPr bwMode="auto">
          <a:xfrm>
            <a:off x="1219200" y="762000"/>
            <a:ext cx="5410200" cy="2667000"/>
          </a:xfrm>
          <a:prstGeom prst="rect">
            <a:avLst/>
          </a:prstGeom>
          <a:noFill/>
        </p:spPr>
      </p:pic>
    </p:spTree>
    <p:extLst>
      <p:ext uri="{BB962C8B-B14F-4D97-AF65-F5344CB8AC3E}">
        <p14:creationId xmlns:p14="http://schemas.microsoft.com/office/powerpoint/2010/main" xmlns="" val="39688334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DFBCBCA-75C9-4BD8-8C27-33BD4C35F67E}" type="slidenum">
              <a:rPr lang="en-US" smtClean="0"/>
              <a:pPr/>
              <a:t>4</a:t>
            </a:fld>
            <a:endParaRPr lang="en-US"/>
          </a:p>
        </p:txBody>
      </p:sp>
      <p:pic>
        <p:nvPicPr>
          <p:cNvPr id="3074" name="Picture 2" descr="D:\peta kelurahan palupi.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55717" y="1905000"/>
            <a:ext cx="5021283" cy="5943600"/>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777953" y="6629400"/>
            <a:ext cx="944563" cy="29448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990600" y="685800"/>
            <a:ext cx="5867400" cy="523220"/>
          </a:xfrm>
          <a:prstGeom prst="rect">
            <a:avLst/>
          </a:prstGeom>
          <a:noFill/>
        </p:spPr>
        <p:txBody>
          <a:bodyPr wrap="square" rtlCol="0">
            <a:spAutoFit/>
          </a:bodyPr>
          <a:lstStyle/>
          <a:p>
            <a:pPr algn="ctr"/>
            <a:r>
              <a:rPr lang="id-ID" sz="2800" dirty="0" smtClean="0"/>
              <a:t>PETA KELURAHAN PALUPI</a:t>
            </a:r>
            <a:endParaRPr lang="id-ID" sz="2800" dirty="0"/>
          </a:p>
        </p:txBody>
      </p:sp>
    </p:spTree>
    <p:extLst>
      <p:ext uri="{BB962C8B-B14F-4D97-AF65-F5344CB8AC3E}">
        <p14:creationId xmlns:p14="http://schemas.microsoft.com/office/powerpoint/2010/main" xmlns="" val="38325772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E:\foto\FOTO TRAHIR\101MSDCF\DSC02595.JPG"/>
          <p:cNvPicPr>
            <a:picLocks noChangeAspect="1" noChangeArrowheads="1"/>
          </p:cNvPicPr>
          <p:nvPr/>
        </p:nvPicPr>
        <p:blipFill>
          <a:blip r:embed="rId3" cstate="print"/>
          <a:stretch>
            <a:fillRect/>
          </a:stretch>
        </p:blipFill>
        <p:spPr bwMode="auto">
          <a:xfrm>
            <a:off x="1332310" y="5562600"/>
            <a:ext cx="5297090" cy="3962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style>
          <a:lnRef idx="2">
            <a:schemeClr val="accent2"/>
          </a:lnRef>
          <a:fillRef idx="1">
            <a:schemeClr val="lt1"/>
          </a:fillRef>
          <a:effectRef idx="0">
            <a:schemeClr val="accent2"/>
          </a:effectRef>
          <a:fontRef idx="minor">
            <a:schemeClr val="dk1"/>
          </a:fontRef>
        </p:style>
      </p:pic>
      <p:pic>
        <p:nvPicPr>
          <p:cNvPr id="10" name="Picture 2" descr="E:\foto\FOTO TRAHIR\101MSDCF\DSC03244.JPG"/>
          <p:cNvPicPr>
            <a:picLocks noChangeAspect="1" noChangeArrowheads="1"/>
          </p:cNvPicPr>
          <p:nvPr/>
        </p:nvPicPr>
        <p:blipFill>
          <a:blip r:embed="rId4" cstate="print"/>
          <a:srcRect/>
          <a:stretch>
            <a:fillRect/>
          </a:stretch>
        </p:blipFill>
        <p:spPr bwMode="auto">
          <a:xfrm flipH="1">
            <a:off x="1332310" y="1066801"/>
            <a:ext cx="5297090" cy="3733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style>
          <a:lnRef idx="2">
            <a:schemeClr val="accent1"/>
          </a:lnRef>
          <a:fillRef idx="1">
            <a:schemeClr val="lt1"/>
          </a:fillRef>
          <a:effectRef idx="0">
            <a:schemeClr val="accent1"/>
          </a:effectRef>
          <a:fontRef idx="minor">
            <a:schemeClr val="dk1"/>
          </a:fontRef>
        </p:style>
      </p:pic>
      <p:sp>
        <p:nvSpPr>
          <p:cNvPr id="9"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40</a:t>
            </a:fld>
            <a:endParaRPr lang="en-US" sz="2200" b="1" dirty="0">
              <a:solidFill>
                <a:schemeClr val="bg1"/>
              </a:solidFill>
              <a:latin typeface="Papyrus" pitchFamily="66" charset="0"/>
              <a:ea typeface="BatangChe" pitchFamily="49" charset="-127"/>
            </a:endParaRPr>
          </a:p>
        </p:txBody>
      </p:sp>
      <p:sp>
        <p:nvSpPr>
          <p:cNvPr id="12" name="Footer Placeholder 2"/>
          <p:cNvSpPr txBox="1">
            <a:spLocks/>
          </p:cNvSpPr>
          <p:nvPr/>
        </p:nvSpPr>
        <p:spPr>
          <a:xfrm rot="16200000">
            <a:off x="5601109" y="7354836"/>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Tree>
    <p:extLst>
      <p:ext uri="{BB962C8B-B14F-4D97-AF65-F5344CB8AC3E}">
        <p14:creationId xmlns:p14="http://schemas.microsoft.com/office/powerpoint/2010/main" xmlns="" val="10612502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219200" y="1524000"/>
            <a:ext cx="5638800" cy="8382000"/>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marL="54941" indent="53371" algn="just">
              <a:lnSpc>
                <a:spcPct val="150000"/>
              </a:lnSpc>
              <a:spcBef>
                <a:spcPts val="0"/>
              </a:spcBef>
              <a:buClr>
                <a:srgbClr val="E4978A"/>
              </a:buClr>
              <a:buFont typeface="Wingdings 2"/>
              <a:buNone/>
            </a:pPr>
            <a:r>
              <a:rPr lang="en-US" sz="1400" dirty="0" smtClean="0">
                <a:solidFill>
                  <a:prstClr val="black"/>
                </a:solidFill>
                <a:latin typeface="Maiandra GD" pitchFamily="34" charset="0"/>
                <a:cs typeface="Microsoft New Tai Lue" pitchFamily="34" charset="0"/>
              </a:rPr>
              <a:t>	</a:t>
            </a:r>
            <a:r>
              <a:rPr lang="en-US" sz="1500" dirty="0" err="1" smtClean="0">
                <a:solidFill>
                  <a:prstClr val="black"/>
                </a:solidFill>
                <a:latin typeface="Cambria" pitchFamily="18" charset="0"/>
                <a:cs typeface="Microsoft New Tai Lue" pitchFamily="34" charset="0"/>
              </a:rPr>
              <a:t>Persoalan</a:t>
            </a:r>
            <a:r>
              <a:rPr lang="en-US" sz="1500" dirty="0" smtClean="0">
                <a:solidFill>
                  <a:prstClr val="black"/>
                </a:solidFill>
                <a:latin typeface="Cambria" pitchFamily="18" charset="0"/>
                <a:cs typeface="Microsoft New Tai Lue" pitchFamily="34" charset="0"/>
              </a:rPr>
              <a:t> </a:t>
            </a:r>
            <a:r>
              <a:rPr lang="en-US" sz="1500" dirty="0" err="1">
                <a:solidFill>
                  <a:prstClr val="black"/>
                </a:solidFill>
                <a:latin typeface="Cambria" pitchFamily="18" charset="0"/>
                <a:cs typeface="Microsoft New Tai Lue" pitchFamily="34" charset="0"/>
              </a:rPr>
              <a:t>k</a:t>
            </a:r>
            <a:r>
              <a:rPr lang="en-US" sz="1500" dirty="0" err="1" smtClean="0">
                <a:solidFill>
                  <a:prstClr val="black"/>
                </a:solidFill>
                <a:latin typeface="Cambria" pitchFamily="18" charset="0"/>
                <a:cs typeface="Microsoft New Tai Lue" pitchFamily="34" charset="0"/>
              </a:rPr>
              <a:t>emiskinan</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menjadi</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perhatian</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khusus</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bagi</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Pemerintah</a:t>
            </a:r>
            <a:r>
              <a:rPr lang="en-US" sz="1500" dirty="0" smtClean="0">
                <a:solidFill>
                  <a:prstClr val="black"/>
                </a:solidFill>
                <a:latin typeface="Cambria" pitchFamily="18" charset="0"/>
                <a:cs typeface="Microsoft New Tai Lue" pitchFamily="34" charset="0"/>
              </a:rPr>
              <a:t> Kota </a:t>
            </a:r>
            <a:r>
              <a:rPr lang="en-US" sz="1500" dirty="0" err="1" smtClean="0">
                <a:solidFill>
                  <a:prstClr val="black"/>
                </a:solidFill>
                <a:latin typeface="Cambria" pitchFamily="18" charset="0"/>
                <a:cs typeface="Microsoft New Tai Lue" pitchFamily="34" charset="0"/>
              </a:rPr>
              <a:t>Palu</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Disamping</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mensukseskan</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berbagai</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kebijakan</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Pemerintah</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Pusat</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dalam</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upaya</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pengentasan</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kemiskinan</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seperti</a:t>
            </a:r>
            <a:r>
              <a:rPr lang="en-US" sz="1500" dirty="0" smtClean="0">
                <a:solidFill>
                  <a:prstClr val="black"/>
                </a:solidFill>
                <a:latin typeface="Cambria" pitchFamily="18" charset="0"/>
                <a:cs typeface="Microsoft New Tai Lue" pitchFamily="34" charset="0"/>
              </a:rPr>
              <a:t> Program </a:t>
            </a:r>
            <a:r>
              <a:rPr lang="en-US" sz="1500" dirty="0" err="1" smtClean="0">
                <a:solidFill>
                  <a:prstClr val="black"/>
                </a:solidFill>
                <a:latin typeface="Cambria" pitchFamily="18" charset="0"/>
                <a:cs typeface="Microsoft New Tai Lue" pitchFamily="34" charset="0"/>
              </a:rPr>
              <a:t>Keluarga</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Harapan</a:t>
            </a:r>
            <a:r>
              <a:rPr lang="en-US" sz="1500" dirty="0" smtClean="0">
                <a:solidFill>
                  <a:prstClr val="black"/>
                </a:solidFill>
                <a:latin typeface="Cambria" pitchFamily="18" charset="0"/>
                <a:cs typeface="Microsoft New Tai Lue" pitchFamily="34" charset="0"/>
              </a:rPr>
              <a:t> (PKH), </a:t>
            </a:r>
            <a:r>
              <a:rPr lang="en-US" sz="1500" dirty="0" err="1" smtClean="0">
                <a:solidFill>
                  <a:prstClr val="black"/>
                </a:solidFill>
                <a:latin typeface="Cambria" pitchFamily="18" charset="0"/>
                <a:cs typeface="Microsoft New Tai Lue" pitchFamily="34" charset="0"/>
              </a:rPr>
              <a:t>Bantuan</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Sembako</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Jaminan</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Kesehatan</a:t>
            </a:r>
            <a:r>
              <a:rPr lang="en-US" sz="1500" dirty="0" smtClean="0">
                <a:solidFill>
                  <a:prstClr val="black"/>
                </a:solidFill>
                <a:latin typeface="Cambria" pitchFamily="18" charset="0"/>
                <a:cs typeface="Microsoft New Tai Lue" pitchFamily="34" charset="0"/>
              </a:rPr>
              <a:t> Non </a:t>
            </a:r>
            <a:r>
              <a:rPr lang="en-US" sz="1500" dirty="0" err="1" smtClean="0">
                <a:solidFill>
                  <a:prstClr val="black"/>
                </a:solidFill>
                <a:latin typeface="Cambria" pitchFamily="18" charset="0"/>
                <a:cs typeface="Microsoft New Tai Lue" pitchFamily="34" charset="0"/>
              </a:rPr>
              <a:t>Tunai</a:t>
            </a:r>
            <a:r>
              <a:rPr lang="en-US" sz="1500" dirty="0" smtClean="0">
                <a:solidFill>
                  <a:prstClr val="black"/>
                </a:solidFill>
                <a:latin typeface="Cambria" pitchFamily="18" charset="0"/>
                <a:cs typeface="Microsoft New Tai Lue" pitchFamily="34" charset="0"/>
              </a:rPr>
              <a:t> (JK-NT), </a:t>
            </a:r>
            <a:r>
              <a:rPr lang="en-US" sz="1500" dirty="0" err="1" smtClean="0">
                <a:solidFill>
                  <a:prstClr val="black"/>
                </a:solidFill>
                <a:latin typeface="Cambria" pitchFamily="18" charset="0"/>
                <a:cs typeface="Microsoft New Tai Lue" pitchFamily="34" charset="0"/>
              </a:rPr>
              <a:t>Bantuan</a:t>
            </a:r>
            <a:r>
              <a:rPr lang="en-US" sz="1500" dirty="0" smtClean="0">
                <a:solidFill>
                  <a:prstClr val="black"/>
                </a:solidFill>
                <a:latin typeface="Cambria" pitchFamily="18" charset="0"/>
                <a:cs typeface="Microsoft New Tai Lue" pitchFamily="34" charset="0"/>
              </a:rPr>
              <a:t> YAPI ( </a:t>
            </a:r>
            <a:r>
              <a:rPr lang="en-US" sz="1500" dirty="0" err="1" smtClean="0">
                <a:solidFill>
                  <a:prstClr val="black"/>
                </a:solidFill>
                <a:latin typeface="Cambria" pitchFamily="18" charset="0"/>
                <a:cs typeface="Microsoft New Tai Lue" pitchFamily="34" charset="0"/>
              </a:rPr>
              <a:t>yatim</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piatu</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dan</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Bantuan</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Lansia</a:t>
            </a:r>
            <a:r>
              <a:rPr lang="en-US" sz="1500" dirty="0" smtClean="0">
                <a:solidFill>
                  <a:prstClr val="black"/>
                </a:solidFill>
                <a:latin typeface="Cambria" pitchFamily="18" charset="0"/>
                <a:cs typeface="Microsoft New Tai Lue" pitchFamily="34" charset="0"/>
              </a:rPr>
              <a:t>.</a:t>
            </a:r>
          </a:p>
          <a:p>
            <a:pPr marL="54941" indent="53371" algn="just">
              <a:lnSpc>
                <a:spcPct val="150000"/>
              </a:lnSpc>
              <a:spcBef>
                <a:spcPts val="0"/>
              </a:spcBef>
              <a:buClr>
                <a:srgbClr val="E4978A"/>
              </a:buClr>
              <a:buFont typeface="Wingdings 2"/>
              <a:buNone/>
            </a:pP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Jumlah</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Penduduk</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miskin</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di</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wilayah</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Kelurahan</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Palupi</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berdasarkan</a:t>
            </a:r>
            <a:r>
              <a:rPr lang="en-US" sz="1500" dirty="0" smtClean="0">
                <a:solidFill>
                  <a:prstClr val="black"/>
                </a:solidFill>
                <a:latin typeface="Cambria" pitchFamily="18" charset="0"/>
                <a:cs typeface="Microsoft New Tai Lue" pitchFamily="34" charset="0"/>
              </a:rPr>
              <a:t> Data </a:t>
            </a:r>
            <a:r>
              <a:rPr lang="en-US" sz="1500" dirty="0" err="1" smtClean="0">
                <a:solidFill>
                  <a:prstClr val="black"/>
                </a:solidFill>
                <a:latin typeface="Cambria" pitchFamily="18" charset="0"/>
                <a:cs typeface="Microsoft New Tai Lue" pitchFamily="34" charset="0"/>
              </a:rPr>
              <a:t>Terpadu</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Kesejahteraan</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Sosial</a:t>
            </a:r>
            <a:r>
              <a:rPr lang="en-US" sz="1500" dirty="0" smtClean="0">
                <a:solidFill>
                  <a:prstClr val="black"/>
                </a:solidFill>
                <a:latin typeface="Cambria" pitchFamily="18" charset="0"/>
                <a:cs typeface="Microsoft New Tai Lue" pitchFamily="34" charset="0"/>
              </a:rPr>
              <a:t> (DTKS) </a:t>
            </a:r>
            <a:r>
              <a:rPr lang="en-US" sz="1500" dirty="0" err="1" smtClean="0">
                <a:solidFill>
                  <a:prstClr val="black"/>
                </a:solidFill>
                <a:latin typeface="Cambria" pitchFamily="18" charset="0"/>
                <a:cs typeface="Microsoft New Tai Lue" pitchFamily="34" charset="0"/>
              </a:rPr>
              <a:t>Kemensos</a:t>
            </a:r>
            <a:r>
              <a:rPr lang="en-US" sz="1500" dirty="0" smtClean="0">
                <a:solidFill>
                  <a:prstClr val="black"/>
                </a:solidFill>
                <a:latin typeface="Cambria" pitchFamily="18" charset="0"/>
                <a:cs typeface="Microsoft New Tai Lue" pitchFamily="34" charset="0"/>
              </a:rPr>
              <a:t> RI </a:t>
            </a:r>
            <a:r>
              <a:rPr lang="en-US" sz="1500" dirty="0" err="1" smtClean="0">
                <a:solidFill>
                  <a:prstClr val="black"/>
                </a:solidFill>
                <a:latin typeface="Cambria" pitchFamily="18" charset="0"/>
                <a:cs typeface="Microsoft New Tai Lue" pitchFamily="34" charset="0"/>
              </a:rPr>
              <a:t>berjumlah</a:t>
            </a:r>
            <a:r>
              <a:rPr lang="en-US" sz="1500" dirty="0" smtClean="0">
                <a:solidFill>
                  <a:prstClr val="black"/>
                </a:solidFill>
                <a:latin typeface="Cambria" pitchFamily="18" charset="0"/>
                <a:cs typeface="Microsoft New Tai Lue" pitchFamily="34" charset="0"/>
              </a:rPr>
              <a:t> 2310 </a:t>
            </a:r>
            <a:r>
              <a:rPr lang="en-US" sz="1500" dirty="0" err="1" smtClean="0">
                <a:solidFill>
                  <a:prstClr val="black"/>
                </a:solidFill>
                <a:latin typeface="Cambria" pitchFamily="18" charset="0"/>
                <a:cs typeface="Microsoft New Tai Lue" pitchFamily="34" charset="0"/>
              </a:rPr>
              <a:t>Jiwa</a:t>
            </a:r>
            <a:r>
              <a:rPr lang="en-US" sz="1500" dirty="0" smtClean="0">
                <a:solidFill>
                  <a:prstClr val="black"/>
                </a:solidFill>
                <a:latin typeface="Cambria" pitchFamily="18" charset="0"/>
                <a:cs typeface="Microsoft New Tai Lue" pitchFamily="34" charset="0"/>
              </a:rPr>
              <a:t>. DTKS </a:t>
            </a:r>
            <a:r>
              <a:rPr lang="en-US" sz="1500" dirty="0" err="1" smtClean="0">
                <a:solidFill>
                  <a:prstClr val="black"/>
                </a:solidFill>
                <a:latin typeface="Cambria" pitchFamily="18" charset="0"/>
                <a:cs typeface="Microsoft New Tai Lue" pitchFamily="34" charset="0"/>
              </a:rPr>
              <a:t>merupakan</a:t>
            </a:r>
            <a:r>
              <a:rPr lang="en-US" sz="1500" dirty="0" smtClean="0">
                <a:solidFill>
                  <a:prstClr val="black"/>
                </a:solidFill>
                <a:latin typeface="Cambria" pitchFamily="18" charset="0"/>
                <a:cs typeface="Microsoft New Tai Lue" pitchFamily="34" charset="0"/>
              </a:rPr>
              <a:t> basis data </a:t>
            </a:r>
            <a:r>
              <a:rPr lang="en-US" sz="1500" dirty="0" err="1" smtClean="0">
                <a:solidFill>
                  <a:prstClr val="black"/>
                </a:solidFill>
                <a:latin typeface="Cambria" pitchFamily="18" charset="0"/>
                <a:cs typeface="Microsoft New Tai Lue" pitchFamily="34" charset="0"/>
              </a:rPr>
              <a:t>untuk</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memperoleh</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segala</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jenis</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bantuan</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dari</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Pemerintah</a:t>
            </a:r>
            <a:r>
              <a:rPr lang="en-US" sz="1500" dirty="0" smtClean="0">
                <a:solidFill>
                  <a:prstClr val="black"/>
                </a:solidFill>
                <a:latin typeface="Cambria" pitchFamily="18" charset="0"/>
                <a:cs typeface="Microsoft New Tai Lue" pitchFamily="34" charset="0"/>
              </a:rPr>
              <a:t>.</a:t>
            </a: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a:solidFill>
                <a:srgbClr val="292934"/>
              </a:solidFill>
              <a:latin typeface="Cambria" pitchFamily="18" charset="0"/>
              <a:ea typeface="Microsoft JhengHei" pitchFamily="34" charset="-120"/>
            </a:endParaRPr>
          </a:p>
        </p:txBody>
      </p:sp>
      <p:sp>
        <p:nvSpPr>
          <p:cNvPr id="8" name="TextBox 7"/>
          <p:cNvSpPr txBox="1"/>
          <p:nvPr/>
        </p:nvSpPr>
        <p:spPr>
          <a:xfrm>
            <a:off x="1066800" y="914400"/>
            <a:ext cx="5791200" cy="557657"/>
          </a:xfrm>
          <a:prstGeom prst="rect">
            <a:avLst/>
          </a:prstGeom>
          <a:noFill/>
        </p:spPr>
        <p:txBody>
          <a:bodyPr wrap="square" lIns="95064" tIns="47532" rIns="95064" bIns="47532" rtlCol="0">
            <a:spAutoFit/>
          </a:bodyPr>
          <a:lstStyle/>
          <a:p>
            <a:r>
              <a:rPr lang="en-US" sz="2900" b="1" dirty="0">
                <a:latin typeface="Arial Rounded MT Bold" pitchFamily="34" charset="0"/>
              </a:rPr>
              <a:t>5</a:t>
            </a:r>
            <a:r>
              <a:rPr lang="en-US" sz="2900" b="1" dirty="0" smtClean="0">
                <a:latin typeface="Arial Rounded MT Bold" pitchFamily="34" charset="0"/>
              </a:rPr>
              <a:t>. </a:t>
            </a:r>
            <a:r>
              <a:rPr lang="en-US" sz="3000" b="1" dirty="0">
                <a:latin typeface="Arial Rounded MT Bold" pitchFamily="34" charset="0"/>
              </a:rPr>
              <a:t>KESEJAHTERAAN SOSIAL</a:t>
            </a:r>
            <a:endParaRPr lang="en-US" sz="2900" b="1" dirty="0">
              <a:latin typeface="Arial Rounded MT Bold" pitchFamily="34" charset="0"/>
            </a:endParaRPr>
          </a:p>
        </p:txBody>
      </p:sp>
      <p:sp>
        <p:nvSpPr>
          <p:cNvPr id="9"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a:solidFill>
                  <a:prstClr val="white"/>
                </a:solidFill>
                <a:latin typeface="Papyrus" pitchFamily="66" charset="0"/>
                <a:ea typeface="BatangChe" pitchFamily="49" charset="-127"/>
              </a:rPr>
              <a:pPr/>
              <a:t>41</a:t>
            </a:fld>
            <a:endParaRPr lang="en-US" sz="2200" dirty="0">
              <a:solidFill>
                <a:prstClr val="white"/>
              </a:solidFill>
              <a:latin typeface="Papyrus" pitchFamily="66" charset="0"/>
              <a:ea typeface="BatangChe" pitchFamily="49" charset="-127"/>
            </a:endParaRPr>
          </a:p>
        </p:txBody>
      </p:sp>
      <p:sp>
        <p:nvSpPr>
          <p:cNvPr id="12" name="Footer Placeholder 2"/>
          <p:cNvSpPr txBox="1">
            <a:spLocks/>
          </p:cNvSpPr>
          <p:nvPr/>
        </p:nvSpPr>
        <p:spPr>
          <a:xfrm rot="16200000">
            <a:off x="5702952" y="7760352"/>
            <a:ext cx="2945340" cy="583956"/>
          </a:xfrm>
          <a:prstGeom prst="rect">
            <a:avLst/>
          </a:prstGeom>
        </p:spPr>
        <p:txBody>
          <a:bodyPr vert="horz" anchor="ctr" anchorCtr="0"/>
          <a:lstStyle/>
          <a:p>
            <a:pPr algn="ctr">
              <a:defRPr/>
            </a:pPr>
            <a:r>
              <a:rPr lang="en-US" sz="3500" dirty="0" err="1" smtClean="0">
                <a:solidFill>
                  <a:srgbClr val="FE8637">
                    <a:lumMod val="75000"/>
                  </a:srgbClr>
                </a:solidFill>
                <a:latin typeface="Agency FB" pitchFamily="34" charset="0"/>
              </a:rPr>
              <a:t>Profil</a:t>
            </a:r>
            <a:r>
              <a:rPr lang="en-US" sz="3100" dirty="0" smtClean="0">
                <a:solidFill>
                  <a:srgbClr val="FE8637">
                    <a:lumMod val="75000"/>
                  </a:srgbClr>
                </a:solidFill>
                <a:latin typeface="Agency FB" pitchFamily="34" charset="0"/>
              </a:rPr>
              <a:t> </a:t>
            </a:r>
            <a:r>
              <a:rPr lang="en-US" sz="12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Kelurahan</a:t>
            </a:r>
            <a:r>
              <a:rPr lang="en-US" sz="15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Palupi</a:t>
            </a:r>
            <a:endParaRPr lang="en-US" sz="1500" dirty="0">
              <a:solidFill>
                <a:srgbClr val="FE8637">
                  <a:lumMod val="75000"/>
                </a:srgbClr>
              </a:solidFill>
              <a:latin typeface="Agency FB" pitchFamily="34" charset="0"/>
            </a:endParaRPr>
          </a:p>
        </p:txBody>
      </p:sp>
      <p:graphicFrame>
        <p:nvGraphicFramePr>
          <p:cNvPr id="15" name="Table 14"/>
          <p:cNvGraphicFramePr>
            <a:graphicFrameLocks noGrp="1"/>
          </p:cNvGraphicFramePr>
          <p:nvPr>
            <p:extLst>
              <p:ext uri="{D42A27DB-BD31-4B8C-83A1-F6EECF244321}">
                <p14:modId xmlns:p14="http://schemas.microsoft.com/office/powerpoint/2010/main" xmlns="" val="2043527317"/>
              </p:ext>
            </p:extLst>
          </p:nvPr>
        </p:nvGraphicFramePr>
        <p:xfrm>
          <a:off x="1447800" y="5257800"/>
          <a:ext cx="5181600" cy="2991833"/>
        </p:xfrm>
        <a:graphic>
          <a:graphicData uri="http://schemas.openxmlformats.org/drawingml/2006/table">
            <a:tbl>
              <a:tblPr firstRow="1" bandRow="1">
                <a:tableStyleId>{5C22544A-7EE6-4342-B048-85BDC9FD1C3A}</a:tableStyleId>
              </a:tblPr>
              <a:tblGrid>
                <a:gridCol w="685800"/>
                <a:gridCol w="2768600"/>
                <a:gridCol w="1727200"/>
              </a:tblGrid>
              <a:tr h="554228">
                <a:tc>
                  <a:txBody>
                    <a:bodyPr/>
                    <a:lstStyle/>
                    <a:p>
                      <a:pPr algn="ctr"/>
                      <a:r>
                        <a:rPr lang="en-US" sz="1400" dirty="0" smtClean="0"/>
                        <a:t>No</a:t>
                      </a:r>
                      <a:endParaRPr lang="en-US" sz="1400" dirty="0"/>
                    </a:p>
                  </a:txBody>
                  <a:tcPr/>
                </a:tc>
                <a:tc>
                  <a:txBody>
                    <a:bodyPr/>
                    <a:lstStyle/>
                    <a:p>
                      <a:pPr algn="ctr"/>
                      <a:r>
                        <a:rPr lang="en-US" sz="1400" dirty="0" err="1" smtClean="0"/>
                        <a:t>Jenis</a:t>
                      </a:r>
                      <a:r>
                        <a:rPr lang="en-US" sz="1400" baseline="0" dirty="0" smtClean="0"/>
                        <a:t> Program</a:t>
                      </a:r>
                      <a:endParaRPr lang="en-US" sz="1400" dirty="0"/>
                    </a:p>
                  </a:txBody>
                  <a:tcPr/>
                </a:tc>
                <a:tc>
                  <a:txBody>
                    <a:bodyPr/>
                    <a:lstStyle/>
                    <a:p>
                      <a:pPr algn="ctr"/>
                      <a:r>
                        <a:rPr lang="en-US" sz="1400" dirty="0" err="1" smtClean="0"/>
                        <a:t>Jumlah</a:t>
                      </a:r>
                      <a:r>
                        <a:rPr lang="en-US" sz="1400" baseline="0" dirty="0" smtClean="0"/>
                        <a:t> </a:t>
                      </a:r>
                      <a:r>
                        <a:rPr lang="en-US" sz="1400" baseline="0" dirty="0" err="1" smtClean="0"/>
                        <a:t>Penerima</a:t>
                      </a:r>
                      <a:endParaRPr lang="en-US" sz="1400" dirty="0"/>
                    </a:p>
                  </a:txBody>
                  <a:tcPr/>
                </a:tc>
              </a:tr>
              <a:tr h="503196">
                <a:tc>
                  <a:txBody>
                    <a:bodyPr/>
                    <a:lstStyle/>
                    <a:p>
                      <a:pPr algn="ctr"/>
                      <a:r>
                        <a:rPr lang="en-US" sz="1400" dirty="0" smtClean="0"/>
                        <a:t>1</a:t>
                      </a:r>
                      <a:endParaRPr lang="en-US" sz="1400" dirty="0"/>
                    </a:p>
                  </a:txBody>
                  <a:tcPr/>
                </a:tc>
                <a:tc>
                  <a:txBody>
                    <a:bodyPr/>
                    <a:lstStyle/>
                    <a:p>
                      <a:r>
                        <a:rPr lang="en-US" sz="1400" dirty="0" smtClean="0"/>
                        <a:t>Program</a:t>
                      </a:r>
                      <a:r>
                        <a:rPr lang="en-US" sz="1400" baseline="0" dirty="0" smtClean="0"/>
                        <a:t> </a:t>
                      </a:r>
                      <a:r>
                        <a:rPr lang="en-US" sz="1400" baseline="0" dirty="0" err="1" smtClean="0"/>
                        <a:t>Keluarga</a:t>
                      </a:r>
                      <a:r>
                        <a:rPr lang="en-US" sz="1400" baseline="0" dirty="0" smtClean="0"/>
                        <a:t> </a:t>
                      </a:r>
                      <a:r>
                        <a:rPr lang="en-US" sz="1400" baseline="0" dirty="0" err="1" smtClean="0"/>
                        <a:t>Harapan</a:t>
                      </a:r>
                      <a:endParaRPr lang="en-US" sz="1400" baseline="0" dirty="0" smtClean="0"/>
                    </a:p>
                    <a:p>
                      <a:r>
                        <a:rPr lang="en-US" sz="1400" baseline="0" dirty="0" smtClean="0"/>
                        <a:t>( PKH)</a:t>
                      </a:r>
                      <a:endParaRPr lang="en-US" sz="1400" dirty="0"/>
                    </a:p>
                  </a:txBody>
                  <a:tcPr/>
                </a:tc>
                <a:tc>
                  <a:txBody>
                    <a:bodyPr/>
                    <a:lstStyle/>
                    <a:p>
                      <a:pPr algn="ctr"/>
                      <a:r>
                        <a:rPr lang="en-US" sz="1400" baseline="0" dirty="0" smtClean="0"/>
                        <a:t>194 </a:t>
                      </a:r>
                      <a:r>
                        <a:rPr lang="en-US" sz="1400" baseline="0" dirty="0" err="1" smtClean="0"/>
                        <a:t>Jiwa</a:t>
                      </a:r>
                      <a:endParaRPr lang="en-US" sz="1400" dirty="0"/>
                    </a:p>
                  </a:txBody>
                  <a:tcPr/>
                </a:tc>
              </a:tr>
              <a:tr h="467095">
                <a:tc>
                  <a:txBody>
                    <a:bodyPr/>
                    <a:lstStyle/>
                    <a:p>
                      <a:pPr algn="ctr"/>
                      <a:r>
                        <a:rPr lang="en-US" sz="1400" dirty="0" smtClean="0"/>
                        <a:t>2</a:t>
                      </a:r>
                      <a:endParaRPr lang="en-US" sz="1400" dirty="0"/>
                    </a:p>
                  </a:txBody>
                  <a:tcPr/>
                </a:tc>
                <a:tc>
                  <a:txBody>
                    <a:bodyPr/>
                    <a:lstStyle/>
                    <a:p>
                      <a:r>
                        <a:rPr lang="en-US" sz="1400" dirty="0" err="1" smtClean="0"/>
                        <a:t>Bantuan</a:t>
                      </a:r>
                      <a:r>
                        <a:rPr lang="en-US" sz="1400" baseline="0" dirty="0" smtClean="0"/>
                        <a:t> </a:t>
                      </a:r>
                      <a:r>
                        <a:rPr lang="en-US" sz="1400" baseline="0" dirty="0" err="1" smtClean="0"/>
                        <a:t>Sembako</a:t>
                      </a:r>
                      <a:endParaRPr lang="en-US" sz="1400" dirty="0"/>
                    </a:p>
                  </a:txBody>
                  <a:tcPr/>
                </a:tc>
                <a:tc>
                  <a:txBody>
                    <a:bodyPr/>
                    <a:lstStyle/>
                    <a:p>
                      <a:pPr algn="ctr"/>
                      <a:r>
                        <a:rPr lang="en-US" sz="1400" dirty="0" smtClean="0"/>
                        <a:t> 287 </a:t>
                      </a:r>
                      <a:r>
                        <a:rPr lang="en-US" sz="1400" dirty="0" err="1" smtClean="0"/>
                        <a:t>Jiwa</a:t>
                      </a:r>
                      <a:endParaRPr lang="en-US" sz="1400" dirty="0"/>
                    </a:p>
                  </a:txBody>
                  <a:tcPr/>
                </a:tc>
              </a:tr>
              <a:tr h="503196">
                <a:tc>
                  <a:txBody>
                    <a:bodyPr/>
                    <a:lstStyle/>
                    <a:p>
                      <a:pPr algn="ctr"/>
                      <a:r>
                        <a:rPr lang="en-US" sz="1400" dirty="0" smtClean="0"/>
                        <a:t>3</a:t>
                      </a:r>
                      <a:endParaRPr lang="en-US" sz="1400" dirty="0"/>
                    </a:p>
                  </a:txBody>
                  <a:tcPr/>
                </a:tc>
                <a:tc>
                  <a:txBody>
                    <a:bodyPr/>
                    <a:lstStyle/>
                    <a:p>
                      <a:r>
                        <a:rPr lang="en-US" sz="1400" dirty="0" smtClean="0"/>
                        <a:t>Program </a:t>
                      </a:r>
                      <a:r>
                        <a:rPr lang="en-US" sz="1400" dirty="0" err="1" smtClean="0"/>
                        <a:t>Bantuan</a:t>
                      </a:r>
                      <a:r>
                        <a:rPr lang="en-US" sz="1400" dirty="0" smtClean="0"/>
                        <a:t> </a:t>
                      </a:r>
                      <a:r>
                        <a:rPr lang="en-US" sz="1400" dirty="0" err="1" smtClean="0"/>
                        <a:t>Iuran</a:t>
                      </a:r>
                      <a:r>
                        <a:rPr lang="en-US" sz="1400" dirty="0" smtClean="0"/>
                        <a:t> (PBI) JKNT</a:t>
                      </a:r>
                      <a:endParaRPr lang="en-US" sz="1400" dirty="0"/>
                    </a:p>
                  </a:txBody>
                  <a:tcPr/>
                </a:tc>
                <a:tc>
                  <a:txBody>
                    <a:bodyPr/>
                    <a:lstStyle/>
                    <a:p>
                      <a:pPr algn="ctr"/>
                      <a:r>
                        <a:rPr lang="en-US" sz="1400" dirty="0" smtClean="0"/>
                        <a:t>1.353 </a:t>
                      </a:r>
                      <a:r>
                        <a:rPr lang="en-US" sz="1400" dirty="0" err="1" smtClean="0"/>
                        <a:t>Jiwa</a:t>
                      </a:r>
                      <a:endParaRPr lang="en-US" sz="1400" dirty="0"/>
                    </a:p>
                  </a:txBody>
                  <a:tcPr/>
                </a:tc>
              </a:tr>
              <a:tr h="467095">
                <a:tc>
                  <a:txBody>
                    <a:bodyPr/>
                    <a:lstStyle/>
                    <a:p>
                      <a:pPr algn="ctr"/>
                      <a:r>
                        <a:rPr lang="en-US" sz="1400" dirty="0" smtClean="0"/>
                        <a:t>4</a:t>
                      </a:r>
                      <a:endParaRPr lang="en-US" sz="1400" dirty="0"/>
                    </a:p>
                  </a:txBody>
                  <a:tcPr/>
                </a:tc>
                <a:tc>
                  <a:txBody>
                    <a:bodyPr/>
                    <a:lstStyle/>
                    <a:p>
                      <a:r>
                        <a:rPr lang="en-US" sz="1400" dirty="0" err="1" smtClean="0"/>
                        <a:t>Bantuan</a:t>
                      </a:r>
                      <a:r>
                        <a:rPr lang="en-US" sz="1400" dirty="0" smtClean="0"/>
                        <a:t> YAPI</a:t>
                      </a:r>
                      <a:endParaRPr lang="en-US" sz="1400" dirty="0"/>
                    </a:p>
                  </a:txBody>
                  <a:tcPr/>
                </a:tc>
                <a:tc>
                  <a:txBody>
                    <a:bodyPr/>
                    <a:lstStyle/>
                    <a:p>
                      <a:pPr algn="ctr"/>
                      <a:r>
                        <a:rPr lang="en-US" sz="1400" dirty="0" smtClean="0"/>
                        <a:t>8 </a:t>
                      </a:r>
                      <a:r>
                        <a:rPr lang="en-US" sz="1400" dirty="0" err="1" smtClean="0"/>
                        <a:t>Jiwa</a:t>
                      </a:r>
                      <a:endParaRPr lang="en-US" sz="1400" dirty="0" smtClean="0"/>
                    </a:p>
                  </a:txBody>
                  <a:tcPr/>
                </a:tc>
              </a:tr>
              <a:tr h="467095">
                <a:tc>
                  <a:txBody>
                    <a:bodyPr/>
                    <a:lstStyle/>
                    <a:p>
                      <a:pPr algn="ctr"/>
                      <a:r>
                        <a:rPr lang="en-US" sz="1400" dirty="0" smtClean="0"/>
                        <a:t>5</a:t>
                      </a:r>
                      <a:endParaRPr lang="en-US" sz="1400" dirty="0"/>
                    </a:p>
                  </a:txBody>
                  <a:tcPr/>
                </a:tc>
                <a:tc>
                  <a:txBody>
                    <a:bodyPr/>
                    <a:lstStyle/>
                    <a:p>
                      <a:r>
                        <a:rPr lang="en-US" sz="1400" dirty="0" err="1" smtClean="0"/>
                        <a:t>Bantuan</a:t>
                      </a:r>
                      <a:r>
                        <a:rPr lang="en-US" sz="1400" dirty="0" smtClean="0"/>
                        <a:t> </a:t>
                      </a:r>
                      <a:r>
                        <a:rPr lang="en-US" sz="1400" dirty="0" err="1" smtClean="0"/>
                        <a:t>Lansia</a:t>
                      </a:r>
                      <a:r>
                        <a:rPr lang="en-US" sz="1400" dirty="0" smtClean="0"/>
                        <a:t> </a:t>
                      </a:r>
                      <a:r>
                        <a:rPr lang="en-US" sz="1400" dirty="0" err="1" smtClean="0"/>
                        <a:t>permakanan</a:t>
                      </a:r>
                      <a:endParaRPr lang="en-US" sz="1400" dirty="0"/>
                    </a:p>
                  </a:txBody>
                  <a:tcPr/>
                </a:tc>
                <a:tc>
                  <a:txBody>
                    <a:bodyPr/>
                    <a:lstStyle/>
                    <a:p>
                      <a:pPr algn="ctr"/>
                      <a:r>
                        <a:rPr lang="en-US" sz="1400" dirty="0" smtClean="0"/>
                        <a:t>3 </a:t>
                      </a:r>
                      <a:r>
                        <a:rPr lang="en-US" sz="1400" dirty="0" err="1" smtClean="0"/>
                        <a:t>Jiwa</a:t>
                      </a:r>
                      <a:endParaRPr lang="en-US" sz="1400" dirty="0" smtClean="0"/>
                    </a:p>
                  </a:txBody>
                  <a:tcPr/>
                </a:tc>
              </a:tr>
            </a:tbl>
          </a:graphicData>
        </a:graphic>
      </p:graphicFrame>
    </p:spTree>
    <p:extLst>
      <p:ext uri="{BB962C8B-B14F-4D97-AF65-F5344CB8AC3E}">
        <p14:creationId xmlns:p14="http://schemas.microsoft.com/office/powerpoint/2010/main" xmlns="" val="30788049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219200" y="1524000"/>
            <a:ext cx="5486400" cy="8534400"/>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marL="0" indent="516434" algn="just">
              <a:lnSpc>
                <a:spcPct val="150000"/>
              </a:lnSpc>
              <a:buNone/>
            </a:pPr>
            <a:r>
              <a:rPr lang="en-US" sz="1700" dirty="0" err="1" smtClean="0">
                <a:latin typeface="Cambria" pitchFamily="18" charset="0"/>
              </a:rPr>
              <a:t>Sarana</a:t>
            </a:r>
            <a:r>
              <a:rPr lang="en-US" sz="1700" dirty="0" smtClean="0">
                <a:latin typeface="Cambria" pitchFamily="18" charset="0"/>
              </a:rPr>
              <a:t> </a:t>
            </a:r>
            <a:r>
              <a:rPr lang="en-US" sz="1700" dirty="0" err="1" smtClean="0">
                <a:latin typeface="Cambria" pitchFamily="18" charset="0"/>
              </a:rPr>
              <a:t>ibadah</a:t>
            </a:r>
            <a:r>
              <a:rPr lang="en-US" sz="1700" dirty="0" smtClean="0">
                <a:latin typeface="Cambria" pitchFamily="18" charset="0"/>
              </a:rPr>
              <a:t> </a:t>
            </a:r>
            <a:r>
              <a:rPr lang="en-US" sz="1700" dirty="0" err="1">
                <a:latin typeface="Cambria" pitchFamily="18" charset="0"/>
              </a:rPr>
              <a:t>merupakan</a:t>
            </a:r>
            <a:r>
              <a:rPr lang="en-US" sz="1700" dirty="0">
                <a:latin typeface="Cambria" pitchFamily="18" charset="0"/>
              </a:rPr>
              <a:t> </a:t>
            </a:r>
            <a:r>
              <a:rPr lang="en-US" sz="1700" dirty="0" err="1">
                <a:latin typeface="Cambria" pitchFamily="18" charset="0"/>
              </a:rPr>
              <a:t>kebutuhan</a:t>
            </a:r>
            <a:r>
              <a:rPr lang="en-US" sz="1700" dirty="0">
                <a:latin typeface="Cambria" pitchFamily="18" charset="0"/>
              </a:rPr>
              <a:t> </a:t>
            </a:r>
            <a:r>
              <a:rPr lang="en-US" sz="1700" dirty="0" err="1" smtClean="0">
                <a:latin typeface="Cambria" pitchFamily="18" charset="0"/>
              </a:rPr>
              <a:t>mutlak</a:t>
            </a:r>
            <a:r>
              <a:rPr lang="en-US" sz="1700" dirty="0" smtClean="0">
                <a:latin typeface="Cambria" pitchFamily="18" charset="0"/>
              </a:rPr>
              <a:t> </a:t>
            </a:r>
            <a:r>
              <a:rPr lang="en-US" sz="1700" dirty="0" err="1">
                <a:latin typeface="Cambria" pitchFamily="18" charset="0"/>
              </a:rPr>
              <a:t>bagi</a:t>
            </a:r>
            <a:r>
              <a:rPr lang="en-US" sz="1700" dirty="0">
                <a:latin typeface="Cambria" pitchFamily="18" charset="0"/>
              </a:rPr>
              <a:t> </a:t>
            </a:r>
            <a:r>
              <a:rPr lang="en-US" sz="1700" dirty="0" err="1" smtClean="0">
                <a:latin typeface="Cambria" pitchFamily="18" charset="0"/>
              </a:rPr>
              <a:t>pemeluk</a:t>
            </a:r>
            <a:r>
              <a:rPr lang="en-US" sz="1700" dirty="0" smtClean="0">
                <a:latin typeface="Cambria" pitchFamily="18" charset="0"/>
              </a:rPr>
              <a:t> agama </a:t>
            </a:r>
            <a:r>
              <a:rPr lang="en-US" sz="1700" dirty="0" err="1">
                <a:latin typeface="Cambria" pitchFamily="18" charset="0"/>
              </a:rPr>
              <a:t>sebagai</a:t>
            </a:r>
            <a:r>
              <a:rPr lang="en-US" sz="1700" dirty="0">
                <a:latin typeface="Cambria" pitchFamily="18" charset="0"/>
              </a:rPr>
              <a:t> </a:t>
            </a:r>
            <a:r>
              <a:rPr lang="en-US" sz="1700" dirty="0" err="1" smtClean="0">
                <a:latin typeface="Cambria" pitchFamily="18" charset="0"/>
              </a:rPr>
              <a:t>pusat</a:t>
            </a:r>
            <a:r>
              <a:rPr lang="en-US" sz="1700" dirty="0" smtClean="0">
                <a:latin typeface="Cambria" pitchFamily="18" charset="0"/>
              </a:rPr>
              <a:t> </a:t>
            </a:r>
            <a:r>
              <a:rPr lang="en-US" sz="1700" dirty="0" err="1">
                <a:latin typeface="Cambria" pitchFamily="18" charset="0"/>
              </a:rPr>
              <a:t>kegiatan</a:t>
            </a:r>
            <a:r>
              <a:rPr lang="en-US" sz="1700" dirty="0">
                <a:latin typeface="Cambria" pitchFamily="18" charset="0"/>
              </a:rPr>
              <a:t> </a:t>
            </a:r>
            <a:r>
              <a:rPr lang="en-US" sz="1700" dirty="0" err="1" smtClean="0">
                <a:latin typeface="Cambria" pitchFamily="18" charset="0"/>
              </a:rPr>
              <a:t>ibadah</a:t>
            </a:r>
            <a:r>
              <a:rPr lang="en-US" sz="1700" dirty="0" smtClean="0">
                <a:latin typeface="Cambria" pitchFamily="18" charset="0"/>
              </a:rPr>
              <a:t> </a:t>
            </a:r>
            <a:r>
              <a:rPr lang="en-US" sz="1700" dirty="0" err="1" smtClean="0">
                <a:latin typeface="Cambria" pitchFamily="18" charset="0"/>
              </a:rPr>
              <a:t>dan</a:t>
            </a:r>
            <a:r>
              <a:rPr lang="en-US" sz="1700" dirty="0" smtClean="0">
                <a:latin typeface="Cambria" pitchFamily="18" charset="0"/>
              </a:rPr>
              <a:t> </a:t>
            </a:r>
            <a:r>
              <a:rPr lang="en-US" sz="1700" dirty="0" err="1" smtClean="0">
                <a:latin typeface="Cambria" pitchFamily="18" charset="0"/>
              </a:rPr>
              <a:t>syiar</a:t>
            </a:r>
            <a:r>
              <a:rPr lang="en-US" sz="1700" dirty="0" smtClean="0">
                <a:latin typeface="Cambria" pitchFamily="18" charset="0"/>
              </a:rPr>
              <a:t> agama</a:t>
            </a:r>
            <a:r>
              <a:rPr lang="en-US" sz="1700" dirty="0">
                <a:latin typeface="Cambria" pitchFamily="18" charset="0"/>
              </a:rPr>
              <a:t>. </a:t>
            </a:r>
            <a:r>
              <a:rPr lang="en-US" sz="1700" dirty="0" err="1">
                <a:latin typeface="Cambria" pitchFamily="18" charset="0"/>
              </a:rPr>
              <a:t>Syiar</a:t>
            </a:r>
            <a:r>
              <a:rPr lang="en-US" sz="1700" dirty="0">
                <a:latin typeface="Cambria" pitchFamily="18" charset="0"/>
              </a:rPr>
              <a:t> Islam yang </a:t>
            </a:r>
            <a:r>
              <a:rPr lang="en-US" sz="1700" dirty="0" err="1">
                <a:latin typeface="Cambria" pitchFamily="18" charset="0"/>
              </a:rPr>
              <a:t>merupakan</a:t>
            </a:r>
            <a:r>
              <a:rPr lang="en-US" sz="1700" dirty="0">
                <a:latin typeface="Cambria" pitchFamily="18" charset="0"/>
              </a:rPr>
              <a:t> </a:t>
            </a:r>
            <a:r>
              <a:rPr lang="en-US" sz="1700" dirty="0" smtClean="0">
                <a:latin typeface="Cambria" pitchFamily="18" charset="0"/>
              </a:rPr>
              <a:t>agama </a:t>
            </a:r>
            <a:r>
              <a:rPr lang="en-US" sz="1700" dirty="0" err="1" smtClean="0">
                <a:latin typeface="Cambria" pitchFamily="18" charset="0"/>
              </a:rPr>
              <a:t>mayoritas</a:t>
            </a:r>
            <a:r>
              <a:rPr lang="en-US" sz="1700" dirty="0" smtClean="0">
                <a:latin typeface="Cambria" pitchFamily="18" charset="0"/>
              </a:rPr>
              <a:t> </a:t>
            </a:r>
            <a:r>
              <a:rPr lang="en-US" sz="1700" dirty="0">
                <a:latin typeface="Cambria" pitchFamily="18" charset="0"/>
              </a:rPr>
              <a:t>di </a:t>
            </a:r>
            <a:r>
              <a:rPr lang="en-US" sz="1700" dirty="0" err="1">
                <a:latin typeface="Cambria" pitchFamily="18" charset="0"/>
              </a:rPr>
              <a:t>Kelurahan</a:t>
            </a:r>
            <a:r>
              <a:rPr lang="en-US" sz="1700" dirty="0">
                <a:latin typeface="Cambria" pitchFamily="18" charset="0"/>
              </a:rPr>
              <a:t> </a:t>
            </a:r>
            <a:r>
              <a:rPr lang="en-US" sz="1700" dirty="0" err="1">
                <a:latin typeface="Cambria" pitchFamily="18" charset="0"/>
              </a:rPr>
              <a:t>Palupi</a:t>
            </a:r>
            <a:r>
              <a:rPr lang="en-US" sz="1700" dirty="0">
                <a:latin typeface="Cambria" pitchFamily="18" charset="0"/>
              </a:rPr>
              <a:t> </a:t>
            </a:r>
            <a:r>
              <a:rPr lang="en-US" sz="1700" dirty="0" err="1">
                <a:latin typeface="Cambria" pitchFamily="18" charset="0"/>
              </a:rPr>
              <a:t>sangat</a:t>
            </a:r>
            <a:r>
              <a:rPr lang="en-US" sz="1700" dirty="0">
                <a:latin typeface="Cambria" pitchFamily="18" charset="0"/>
              </a:rPr>
              <a:t> </a:t>
            </a:r>
            <a:r>
              <a:rPr lang="en-US" sz="1700" dirty="0" err="1">
                <a:latin typeface="Cambria" pitchFamily="18" charset="0"/>
              </a:rPr>
              <a:t>pesat</a:t>
            </a:r>
            <a:r>
              <a:rPr lang="en-US" sz="1700" dirty="0">
                <a:latin typeface="Cambria" pitchFamily="18" charset="0"/>
              </a:rPr>
              <a:t> </a:t>
            </a:r>
            <a:r>
              <a:rPr lang="en-US" sz="1700" dirty="0" err="1" smtClean="0">
                <a:latin typeface="Cambria" pitchFamily="18" charset="0"/>
              </a:rPr>
              <a:t>perkembangannya</a:t>
            </a:r>
            <a:r>
              <a:rPr lang="en-US" sz="1700" dirty="0" smtClean="0">
                <a:latin typeface="Cambria" pitchFamily="18" charset="0"/>
              </a:rPr>
              <a:t>. </a:t>
            </a:r>
            <a:r>
              <a:rPr lang="en-US" sz="1700" dirty="0">
                <a:latin typeface="Cambria" pitchFamily="18" charset="0"/>
              </a:rPr>
              <a:t>Salah </a:t>
            </a:r>
            <a:r>
              <a:rPr lang="en-US" sz="1700" dirty="0" err="1">
                <a:latin typeface="Cambria" pitchFamily="18" charset="0"/>
              </a:rPr>
              <a:t>satu</a:t>
            </a:r>
            <a:r>
              <a:rPr lang="en-US" sz="1700" dirty="0">
                <a:latin typeface="Cambria" pitchFamily="18" charset="0"/>
              </a:rPr>
              <a:t> </a:t>
            </a:r>
            <a:r>
              <a:rPr lang="en-US" sz="1700" dirty="0" err="1" smtClean="0">
                <a:latin typeface="Cambria" pitchFamily="18" charset="0"/>
              </a:rPr>
              <a:t>indikatornya</a:t>
            </a:r>
            <a:r>
              <a:rPr lang="en-US" sz="1700" dirty="0" smtClean="0">
                <a:latin typeface="Cambria" pitchFamily="18" charset="0"/>
              </a:rPr>
              <a:t> </a:t>
            </a:r>
            <a:r>
              <a:rPr lang="en-US" sz="1700" dirty="0" err="1">
                <a:latin typeface="Cambria" pitchFamily="18" charset="0"/>
              </a:rPr>
              <a:t>adalah</a:t>
            </a:r>
            <a:r>
              <a:rPr lang="en-US" sz="1700" dirty="0">
                <a:latin typeface="Cambria" pitchFamily="18" charset="0"/>
              </a:rPr>
              <a:t> </a:t>
            </a:r>
            <a:r>
              <a:rPr lang="en-US" sz="1700" dirty="0" err="1">
                <a:latin typeface="Cambria" pitchFamily="18" charset="0"/>
              </a:rPr>
              <a:t>terbangunnya</a:t>
            </a:r>
            <a:r>
              <a:rPr lang="en-US" sz="1700" dirty="0">
                <a:latin typeface="Cambria" pitchFamily="18" charset="0"/>
              </a:rPr>
              <a:t> </a:t>
            </a:r>
            <a:r>
              <a:rPr lang="en-US" sz="1700" dirty="0" smtClean="0">
                <a:latin typeface="Cambria" pitchFamily="18" charset="0"/>
              </a:rPr>
              <a:t>masjid </a:t>
            </a:r>
            <a:r>
              <a:rPr lang="en-US" sz="1700" dirty="0" err="1">
                <a:latin typeface="Cambria" pitchFamily="18" charset="0"/>
              </a:rPr>
              <a:t>hampir</a:t>
            </a:r>
            <a:r>
              <a:rPr lang="en-US" sz="1700" dirty="0">
                <a:latin typeface="Cambria" pitchFamily="18" charset="0"/>
              </a:rPr>
              <a:t> </a:t>
            </a:r>
            <a:r>
              <a:rPr lang="en-US" sz="1700" dirty="0" smtClean="0">
                <a:latin typeface="Cambria" pitchFamily="18" charset="0"/>
              </a:rPr>
              <a:t>di </a:t>
            </a:r>
            <a:r>
              <a:rPr lang="en-US" sz="1700" dirty="0" err="1" smtClean="0">
                <a:latin typeface="Cambria" pitchFamily="18" charset="0"/>
              </a:rPr>
              <a:t>semua</a:t>
            </a:r>
            <a:r>
              <a:rPr lang="en-US" sz="1700" dirty="0" smtClean="0">
                <a:latin typeface="Cambria" pitchFamily="18" charset="0"/>
              </a:rPr>
              <a:t> </a:t>
            </a:r>
            <a:r>
              <a:rPr lang="en-US" sz="1700" dirty="0">
                <a:latin typeface="Cambria" pitchFamily="18" charset="0"/>
              </a:rPr>
              <a:t>RW </a:t>
            </a:r>
            <a:r>
              <a:rPr lang="en-US" sz="1700" dirty="0" smtClean="0">
                <a:latin typeface="Cambria" pitchFamily="18" charset="0"/>
              </a:rPr>
              <a:t>di </a:t>
            </a:r>
            <a:r>
              <a:rPr lang="en-US" sz="1700" dirty="0" err="1">
                <a:latin typeface="Cambria" pitchFamily="18" charset="0"/>
              </a:rPr>
              <a:t>Kelurahan</a:t>
            </a:r>
            <a:r>
              <a:rPr lang="en-US" sz="1700" dirty="0">
                <a:latin typeface="Cambria" pitchFamily="18" charset="0"/>
              </a:rPr>
              <a:t> </a:t>
            </a:r>
            <a:r>
              <a:rPr lang="en-US" sz="1700" dirty="0" err="1">
                <a:latin typeface="Cambria" pitchFamily="18" charset="0"/>
              </a:rPr>
              <a:t>Palupi</a:t>
            </a:r>
            <a:r>
              <a:rPr lang="en-US" sz="1700" dirty="0">
                <a:latin typeface="Cambria" pitchFamily="18" charset="0"/>
              </a:rPr>
              <a:t> </a:t>
            </a:r>
            <a:r>
              <a:rPr lang="en-US" sz="1700" dirty="0" err="1" smtClean="0">
                <a:latin typeface="Cambria" pitchFamily="18" charset="0"/>
              </a:rPr>
              <a:t>dengan</a:t>
            </a:r>
            <a:r>
              <a:rPr lang="en-US" sz="1700" dirty="0" smtClean="0">
                <a:latin typeface="Cambria" pitchFamily="18" charset="0"/>
              </a:rPr>
              <a:t> </a:t>
            </a:r>
            <a:r>
              <a:rPr lang="en-US" sz="1700" dirty="0" err="1">
                <a:latin typeface="Cambria" pitchFamily="18" charset="0"/>
              </a:rPr>
              <a:t>biaya</a:t>
            </a:r>
            <a:r>
              <a:rPr lang="en-US" sz="1700" dirty="0">
                <a:latin typeface="Cambria" pitchFamily="18" charset="0"/>
              </a:rPr>
              <a:t> </a:t>
            </a:r>
            <a:r>
              <a:rPr lang="en-US" sz="1700" dirty="0" err="1">
                <a:latin typeface="Cambria" pitchFamily="18" charset="0"/>
              </a:rPr>
              <a:t>sebagian</a:t>
            </a:r>
            <a:r>
              <a:rPr lang="en-US" sz="1700" dirty="0">
                <a:latin typeface="Cambria" pitchFamily="18" charset="0"/>
              </a:rPr>
              <a:t> </a:t>
            </a:r>
            <a:r>
              <a:rPr lang="en-US" sz="1700" dirty="0" err="1">
                <a:latin typeface="Cambria" pitchFamily="18" charset="0"/>
              </a:rPr>
              <a:t>besar</a:t>
            </a:r>
            <a:r>
              <a:rPr lang="en-US" sz="1700" dirty="0">
                <a:latin typeface="Cambria" pitchFamily="18" charset="0"/>
              </a:rPr>
              <a:t> </a:t>
            </a:r>
            <a:r>
              <a:rPr lang="en-US" sz="1700" dirty="0" err="1">
                <a:latin typeface="Cambria" pitchFamily="18" charset="0"/>
              </a:rPr>
              <a:t>adalah</a:t>
            </a:r>
            <a:r>
              <a:rPr lang="en-US" sz="1700" dirty="0">
                <a:latin typeface="Cambria" pitchFamily="18" charset="0"/>
              </a:rPr>
              <a:t> </a:t>
            </a:r>
            <a:r>
              <a:rPr lang="en-US" sz="1700" dirty="0" err="1" smtClean="0">
                <a:latin typeface="Cambria" pitchFamily="18" charset="0"/>
              </a:rPr>
              <a:t>swadaya</a:t>
            </a:r>
            <a:r>
              <a:rPr lang="en-US" sz="1700" dirty="0" smtClean="0">
                <a:latin typeface="Cambria" pitchFamily="18" charset="0"/>
              </a:rPr>
              <a:t> </a:t>
            </a:r>
            <a:r>
              <a:rPr lang="en-US" sz="1700" dirty="0" err="1" smtClean="0">
                <a:latin typeface="Cambria" pitchFamily="18" charset="0"/>
              </a:rPr>
              <a:t>masyarakat</a:t>
            </a:r>
            <a:r>
              <a:rPr lang="en-US" sz="1700" dirty="0">
                <a:latin typeface="Cambria" pitchFamily="18" charset="0"/>
              </a:rPr>
              <a:t>. </a:t>
            </a:r>
            <a:r>
              <a:rPr lang="en-US" sz="1700" dirty="0" err="1">
                <a:latin typeface="Cambria" pitchFamily="18" charset="0"/>
              </a:rPr>
              <a:t>Sedangkan</a:t>
            </a:r>
            <a:r>
              <a:rPr lang="en-US" sz="1700" dirty="0">
                <a:latin typeface="Cambria" pitchFamily="18" charset="0"/>
              </a:rPr>
              <a:t> </a:t>
            </a:r>
            <a:r>
              <a:rPr lang="en-US" sz="1700" dirty="0" err="1">
                <a:latin typeface="Cambria" pitchFamily="18" charset="0"/>
              </a:rPr>
              <a:t>untuk</a:t>
            </a:r>
            <a:r>
              <a:rPr lang="en-US" sz="1700" dirty="0">
                <a:latin typeface="Cambria" pitchFamily="18" charset="0"/>
              </a:rPr>
              <a:t> </a:t>
            </a:r>
            <a:r>
              <a:rPr lang="en-US" sz="1700" dirty="0" err="1" smtClean="0">
                <a:latin typeface="Cambria" pitchFamily="18" charset="0"/>
              </a:rPr>
              <a:t>pemeluk</a:t>
            </a:r>
            <a:r>
              <a:rPr lang="en-US" sz="1700" dirty="0" smtClean="0">
                <a:latin typeface="Cambria" pitchFamily="18" charset="0"/>
              </a:rPr>
              <a:t> agama </a:t>
            </a:r>
            <a:r>
              <a:rPr lang="en-US" sz="1700" dirty="0">
                <a:latin typeface="Cambria" pitchFamily="18" charset="0"/>
              </a:rPr>
              <a:t>lain </a:t>
            </a:r>
            <a:r>
              <a:rPr lang="en-US" sz="1700" dirty="0" err="1">
                <a:latin typeface="Cambria" pitchFamily="18" charset="0"/>
              </a:rPr>
              <a:t>dalam</a:t>
            </a:r>
            <a:r>
              <a:rPr lang="en-US" sz="1700" dirty="0">
                <a:latin typeface="Cambria" pitchFamily="18" charset="0"/>
              </a:rPr>
              <a:t> </a:t>
            </a:r>
            <a:r>
              <a:rPr lang="en-US" sz="1700" dirty="0" err="1">
                <a:latin typeface="Cambria" pitchFamily="18" charset="0"/>
              </a:rPr>
              <a:t>melaksanakan</a:t>
            </a:r>
            <a:r>
              <a:rPr lang="en-US" sz="1700" dirty="0">
                <a:latin typeface="Cambria" pitchFamily="18" charset="0"/>
              </a:rPr>
              <a:t> </a:t>
            </a:r>
            <a:r>
              <a:rPr lang="en-US" sz="1700" dirty="0" err="1">
                <a:latin typeface="Cambria" pitchFamily="18" charset="0"/>
              </a:rPr>
              <a:t>ibadah</a:t>
            </a:r>
            <a:r>
              <a:rPr lang="en-US" sz="1700" dirty="0">
                <a:latin typeface="Cambria" pitchFamily="18" charset="0"/>
              </a:rPr>
              <a:t> </a:t>
            </a:r>
            <a:r>
              <a:rPr lang="en-US" sz="1700" dirty="0" err="1">
                <a:latin typeface="Cambria" pitchFamily="18" charset="0"/>
              </a:rPr>
              <a:t>masih</a:t>
            </a:r>
            <a:r>
              <a:rPr lang="en-US" sz="1700" dirty="0">
                <a:latin typeface="Cambria" pitchFamily="18" charset="0"/>
              </a:rPr>
              <a:t> </a:t>
            </a:r>
            <a:r>
              <a:rPr lang="en-US" sz="1700" dirty="0" err="1">
                <a:latin typeface="Cambria" pitchFamily="18" charset="0"/>
              </a:rPr>
              <a:t>menggunakan</a:t>
            </a:r>
            <a:r>
              <a:rPr lang="en-US" sz="1700" dirty="0">
                <a:latin typeface="Cambria" pitchFamily="18" charset="0"/>
              </a:rPr>
              <a:t> </a:t>
            </a:r>
            <a:r>
              <a:rPr lang="en-US" sz="1700" dirty="0" err="1" smtClean="0">
                <a:latin typeface="Cambria" pitchFamily="18" charset="0"/>
              </a:rPr>
              <a:t>rumah</a:t>
            </a:r>
            <a:r>
              <a:rPr lang="en-US" sz="1700" dirty="0" smtClean="0">
                <a:latin typeface="Cambria" pitchFamily="18" charset="0"/>
              </a:rPr>
              <a:t> </a:t>
            </a:r>
            <a:r>
              <a:rPr lang="en-US" sz="1700" dirty="0" err="1" smtClean="0">
                <a:latin typeface="Cambria" pitchFamily="18" charset="0"/>
              </a:rPr>
              <a:t>tempat</a:t>
            </a:r>
            <a:r>
              <a:rPr lang="en-US" sz="1700" dirty="0" smtClean="0">
                <a:latin typeface="Cambria" pitchFamily="18" charset="0"/>
              </a:rPr>
              <a:t> </a:t>
            </a:r>
            <a:r>
              <a:rPr lang="en-US" sz="1700" dirty="0" err="1" smtClean="0">
                <a:latin typeface="Cambria" pitchFamily="18" charset="0"/>
              </a:rPr>
              <a:t>tinggal</a:t>
            </a:r>
            <a:r>
              <a:rPr lang="en-US" sz="1700" dirty="0" smtClean="0">
                <a:latin typeface="Cambria" pitchFamily="18" charset="0"/>
              </a:rPr>
              <a:t>.</a:t>
            </a:r>
            <a:endParaRPr lang="en-US" sz="1700" dirty="0">
              <a:latin typeface="Cambria" pitchFamily="18" charset="0"/>
            </a:endParaRPr>
          </a:p>
        </p:txBody>
      </p:sp>
      <p:sp>
        <p:nvSpPr>
          <p:cNvPr id="6" name="TextBox 5"/>
          <p:cNvSpPr txBox="1"/>
          <p:nvPr/>
        </p:nvSpPr>
        <p:spPr>
          <a:xfrm>
            <a:off x="1219200" y="5410200"/>
            <a:ext cx="5486400" cy="344619"/>
          </a:xfrm>
          <a:prstGeom prst="rect">
            <a:avLst/>
          </a:prstGeom>
          <a:noFill/>
        </p:spPr>
        <p:txBody>
          <a:bodyPr wrap="square" lIns="97447" tIns="48723" rIns="97447" bIns="48723" rtlCol="0">
            <a:spAutoFit/>
          </a:bodyPr>
          <a:lstStyle/>
          <a:p>
            <a:pPr algn="ctr"/>
            <a:r>
              <a:rPr lang="en-US" sz="1600" b="1" dirty="0" smtClean="0"/>
              <a:t>Masjid di </a:t>
            </a:r>
            <a:r>
              <a:rPr lang="en-US" sz="1600" b="1" dirty="0" err="1" smtClean="0"/>
              <a:t>Kelurahan</a:t>
            </a:r>
            <a:r>
              <a:rPr lang="en-US" sz="1600" b="1" dirty="0" smtClean="0"/>
              <a:t> </a:t>
            </a:r>
            <a:r>
              <a:rPr lang="en-US" sz="1600" b="1" dirty="0" err="1" smtClean="0"/>
              <a:t>Palupi</a:t>
            </a:r>
            <a:endParaRPr lang="en-US" sz="1600" b="1" dirty="0"/>
          </a:p>
        </p:txBody>
      </p:sp>
      <p:sp>
        <p:nvSpPr>
          <p:cNvPr id="8"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42</a:t>
            </a:fld>
            <a:endParaRPr lang="en-US" sz="2200" b="1" dirty="0">
              <a:solidFill>
                <a:schemeClr val="bg1"/>
              </a:solidFill>
              <a:latin typeface="Papyrus" pitchFamily="66" charset="0"/>
              <a:ea typeface="BatangChe" pitchFamily="49" charset="-127"/>
            </a:endParaRPr>
          </a:p>
        </p:txBody>
      </p:sp>
      <p:sp>
        <p:nvSpPr>
          <p:cNvPr id="10"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graphicFrame>
        <p:nvGraphicFramePr>
          <p:cNvPr id="12" name="Table 11"/>
          <p:cNvGraphicFramePr>
            <a:graphicFrameLocks noGrp="1"/>
          </p:cNvGraphicFramePr>
          <p:nvPr>
            <p:extLst>
              <p:ext uri="{D42A27DB-BD31-4B8C-83A1-F6EECF244321}">
                <p14:modId xmlns:p14="http://schemas.microsoft.com/office/powerpoint/2010/main" xmlns="" val="3403716520"/>
              </p:ext>
            </p:extLst>
          </p:nvPr>
        </p:nvGraphicFramePr>
        <p:xfrm>
          <a:off x="1371601" y="5943600"/>
          <a:ext cx="5181599" cy="2743200"/>
        </p:xfrm>
        <a:graphic>
          <a:graphicData uri="http://schemas.openxmlformats.org/drawingml/2006/table">
            <a:tbl>
              <a:tblPr firstRow="1" bandRow="1">
                <a:tableStyleId>{5C22544A-7EE6-4342-B048-85BDC9FD1C3A}</a:tableStyleId>
              </a:tblPr>
              <a:tblGrid>
                <a:gridCol w="480973"/>
                <a:gridCol w="1805026"/>
                <a:gridCol w="1219201"/>
                <a:gridCol w="761999"/>
                <a:gridCol w="914400"/>
              </a:tblGrid>
              <a:tr h="533400">
                <a:tc>
                  <a:txBody>
                    <a:bodyPr/>
                    <a:lstStyle/>
                    <a:p>
                      <a:pPr marL="0" marR="50165" algn="ctr">
                        <a:spcBef>
                          <a:spcPts val="0"/>
                        </a:spcBef>
                        <a:spcAft>
                          <a:spcPts val="0"/>
                        </a:spcAft>
                      </a:pPr>
                      <a:r>
                        <a:rPr lang="en-US" sz="1400" b="1" dirty="0">
                          <a:latin typeface="Maiandra GD" pitchFamily="34" charset="0"/>
                          <a:ea typeface="Times New Roman"/>
                          <a:cs typeface="Times New Roman"/>
                        </a:rPr>
                        <a:t>No</a:t>
                      </a:r>
                      <a:endParaRPr lang="en-US" sz="1400" dirty="0">
                        <a:latin typeface="Maiandra GD" pitchFamily="34" charset="0"/>
                        <a:ea typeface="Times New Roman"/>
                        <a:cs typeface="Times New Roman"/>
                      </a:endParaRPr>
                    </a:p>
                  </a:txBody>
                  <a:tcPr marL="72867" marR="72867" marT="0" marB="0" anchor="ctr"/>
                </a:tc>
                <a:tc>
                  <a:txBody>
                    <a:bodyPr/>
                    <a:lstStyle/>
                    <a:p>
                      <a:pPr marL="0" marR="50165" algn="ctr">
                        <a:spcBef>
                          <a:spcPts val="0"/>
                        </a:spcBef>
                        <a:spcAft>
                          <a:spcPts val="0"/>
                        </a:spcAft>
                      </a:pPr>
                      <a:r>
                        <a:rPr lang="en-US" sz="1400" b="1" dirty="0" err="1">
                          <a:latin typeface="Maiandra GD" pitchFamily="34" charset="0"/>
                          <a:ea typeface="Times New Roman"/>
                          <a:cs typeface="Times New Roman"/>
                        </a:rPr>
                        <a:t>Nama</a:t>
                      </a:r>
                      <a:r>
                        <a:rPr lang="en-US" sz="1400" b="1" dirty="0">
                          <a:latin typeface="Maiandra GD" pitchFamily="34" charset="0"/>
                          <a:ea typeface="Times New Roman"/>
                          <a:cs typeface="Times New Roman"/>
                        </a:rPr>
                        <a:t> </a:t>
                      </a:r>
                      <a:r>
                        <a:rPr lang="en-US" sz="1400" b="1" dirty="0" err="1">
                          <a:latin typeface="Maiandra GD" pitchFamily="34" charset="0"/>
                          <a:ea typeface="Times New Roman"/>
                          <a:cs typeface="Times New Roman"/>
                        </a:rPr>
                        <a:t>Masjid</a:t>
                      </a:r>
                      <a:endParaRPr lang="en-US" sz="1400" dirty="0">
                        <a:latin typeface="Maiandra GD" pitchFamily="34" charset="0"/>
                        <a:ea typeface="Times New Roman"/>
                        <a:cs typeface="Times New Roman"/>
                      </a:endParaRPr>
                    </a:p>
                  </a:txBody>
                  <a:tcPr marL="72867" marR="72867" marT="0" marB="0" anchor="ctr"/>
                </a:tc>
                <a:tc>
                  <a:txBody>
                    <a:bodyPr/>
                    <a:lstStyle/>
                    <a:p>
                      <a:pPr marL="0" marR="50165" algn="ctr">
                        <a:spcBef>
                          <a:spcPts val="0"/>
                        </a:spcBef>
                        <a:spcAft>
                          <a:spcPts val="0"/>
                        </a:spcAft>
                      </a:pPr>
                      <a:r>
                        <a:rPr lang="en-US" sz="1400" b="1" dirty="0" err="1" smtClean="0">
                          <a:latin typeface="Maiandra GD" pitchFamily="34" charset="0"/>
                          <a:ea typeface="Times New Roman"/>
                          <a:cs typeface="Times New Roman"/>
                        </a:rPr>
                        <a:t>Lokasi</a:t>
                      </a:r>
                      <a:endParaRPr lang="en-US" sz="1400" b="1" dirty="0" smtClean="0">
                        <a:latin typeface="Maiandra GD" pitchFamily="34" charset="0"/>
                        <a:ea typeface="Times New Roman"/>
                        <a:cs typeface="Times New Roman"/>
                      </a:endParaRPr>
                    </a:p>
                    <a:p>
                      <a:pPr marL="0" marR="50165" algn="ctr">
                        <a:spcBef>
                          <a:spcPts val="0"/>
                        </a:spcBef>
                        <a:spcAft>
                          <a:spcPts val="0"/>
                        </a:spcAft>
                      </a:pPr>
                      <a:r>
                        <a:rPr lang="en-US" sz="1400" b="1" dirty="0" smtClean="0">
                          <a:latin typeface="Maiandra GD" pitchFamily="34" charset="0"/>
                          <a:ea typeface="Times New Roman"/>
                          <a:cs typeface="Times New Roman"/>
                        </a:rPr>
                        <a:t>RT/RW</a:t>
                      </a:r>
                      <a:endParaRPr lang="en-US" sz="1400" dirty="0">
                        <a:latin typeface="Maiandra GD" pitchFamily="34" charset="0"/>
                        <a:ea typeface="Times New Roman"/>
                        <a:cs typeface="Times New Roman"/>
                      </a:endParaRPr>
                    </a:p>
                  </a:txBody>
                  <a:tcPr marL="72867" marR="72867" marT="0" marB="0" anchor="ctr"/>
                </a:tc>
                <a:tc>
                  <a:txBody>
                    <a:bodyPr/>
                    <a:lstStyle/>
                    <a:p>
                      <a:pPr marL="0" marR="50165" algn="ctr">
                        <a:spcBef>
                          <a:spcPts val="0"/>
                        </a:spcBef>
                        <a:spcAft>
                          <a:spcPts val="0"/>
                        </a:spcAft>
                      </a:pPr>
                      <a:r>
                        <a:rPr lang="en-US" sz="1400" b="1" dirty="0" err="1">
                          <a:latin typeface="Maiandra GD" pitchFamily="34" charset="0"/>
                          <a:ea typeface="Times New Roman"/>
                          <a:cs typeface="Times New Roman"/>
                        </a:rPr>
                        <a:t>Tahun</a:t>
                      </a:r>
                      <a:r>
                        <a:rPr lang="en-US" sz="1400" b="1" dirty="0">
                          <a:latin typeface="Maiandra GD" pitchFamily="34" charset="0"/>
                          <a:ea typeface="Times New Roman"/>
                          <a:cs typeface="Times New Roman"/>
                        </a:rPr>
                        <a:t> </a:t>
                      </a:r>
                      <a:r>
                        <a:rPr lang="en-US" sz="1400" b="1" dirty="0" err="1">
                          <a:latin typeface="Maiandra GD" pitchFamily="34" charset="0"/>
                          <a:ea typeface="Times New Roman"/>
                          <a:cs typeface="Times New Roman"/>
                        </a:rPr>
                        <a:t>berdiri</a:t>
                      </a:r>
                      <a:endParaRPr lang="en-US" sz="1400" dirty="0">
                        <a:latin typeface="Maiandra GD" pitchFamily="34" charset="0"/>
                        <a:ea typeface="Times New Roman"/>
                        <a:cs typeface="Times New Roman"/>
                      </a:endParaRPr>
                    </a:p>
                  </a:txBody>
                  <a:tcPr marL="72867" marR="72867" marT="0" marB="0" anchor="ctr"/>
                </a:tc>
                <a:tc>
                  <a:txBody>
                    <a:bodyPr/>
                    <a:lstStyle/>
                    <a:p>
                      <a:pPr marL="0" marR="50165" algn="ctr">
                        <a:spcBef>
                          <a:spcPts val="0"/>
                        </a:spcBef>
                        <a:spcAft>
                          <a:spcPts val="0"/>
                        </a:spcAft>
                      </a:pPr>
                      <a:r>
                        <a:rPr lang="en-US" sz="1400" b="0" dirty="0" smtClean="0">
                          <a:latin typeface="Maiandra GD" pitchFamily="34" charset="0"/>
                          <a:ea typeface="Times New Roman"/>
                          <a:cs typeface="Times New Roman"/>
                        </a:rPr>
                        <a:t>Luas M</a:t>
                      </a:r>
                      <a:r>
                        <a:rPr lang="en-US" sz="1400" b="0" dirty="0" smtClean="0">
                          <a:latin typeface="Agency FB" panose="020B0503020202020204" pitchFamily="34" charset="0"/>
                          <a:ea typeface="Times New Roman"/>
                          <a:cs typeface="Times New Roman"/>
                        </a:rPr>
                        <a:t>²</a:t>
                      </a:r>
                      <a:endParaRPr lang="en-US" sz="1400" b="0" dirty="0">
                        <a:latin typeface="Maiandra GD" pitchFamily="34" charset="0"/>
                        <a:ea typeface="Times New Roman"/>
                        <a:cs typeface="Times New Roman"/>
                      </a:endParaRPr>
                    </a:p>
                  </a:txBody>
                  <a:tcPr marL="72867" marR="72867" marT="0" marB="0" anchor="ctr"/>
                </a:tc>
              </a:tr>
              <a:tr h="2209800">
                <a:tc>
                  <a:txBody>
                    <a:bodyPr/>
                    <a:lstStyle/>
                    <a:p>
                      <a:pPr marL="0" marR="50165" algn="ctr">
                        <a:spcBef>
                          <a:spcPts val="0"/>
                        </a:spcBef>
                        <a:spcAft>
                          <a:spcPts val="300"/>
                        </a:spcAft>
                      </a:pPr>
                      <a:r>
                        <a:rPr lang="en-US" sz="1400" dirty="0" smtClean="0">
                          <a:latin typeface="Maiandra GD" pitchFamily="34" charset="0"/>
                          <a:ea typeface="Times New Roman"/>
                          <a:cs typeface="Times New Roman"/>
                        </a:rPr>
                        <a:t>1.</a:t>
                      </a:r>
                    </a:p>
                    <a:p>
                      <a:pPr marL="0" marR="50165" algn="ctr">
                        <a:spcBef>
                          <a:spcPts val="0"/>
                        </a:spcBef>
                        <a:spcAft>
                          <a:spcPts val="300"/>
                        </a:spcAft>
                      </a:pPr>
                      <a:r>
                        <a:rPr lang="en-US" sz="1400" dirty="0" smtClean="0">
                          <a:latin typeface="Maiandra GD" pitchFamily="34" charset="0"/>
                          <a:ea typeface="Times New Roman"/>
                          <a:cs typeface="Times New Roman"/>
                        </a:rPr>
                        <a:t>2.</a:t>
                      </a:r>
                    </a:p>
                    <a:p>
                      <a:pPr marL="0" marR="50165" algn="ctr">
                        <a:spcBef>
                          <a:spcPts val="0"/>
                        </a:spcBef>
                        <a:spcAft>
                          <a:spcPts val="300"/>
                        </a:spcAft>
                      </a:pPr>
                      <a:r>
                        <a:rPr lang="en-US" sz="1400" dirty="0" smtClean="0">
                          <a:latin typeface="Maiandra GD" pitchFamily="34" charset="0"/>
                          <a:ea typeface="Times New Roman"/>
                          <a:cs typeface="Times New Roman"/>
                        </a:rPr>
                        <a:t>3.</a:t>
                      </a:r>
                    </a:p>
                    <a:p>
                      <a:pPr marL="0" marR="50165" algn="ctr">
                        <a:spcBef>
                          <a:spcPts val="0"/>
                        </a:spcBef>
                        <a:spcAft>
                          <a:spcPts val="300"/>
                        </a:spcAft>
                      </a:pPr>
                      <a:r>
                        <a:rPr lang="en-US" sz="1400" dirty="0" smtClean="0">
                          <a:latin typeface="Maiandra GD" pitchFamily="34" charset="0"/>
                          <a:ea typeface="Times New Roman"/>
                          <a:cs typeface="Times New Roman"/>
                        </a:rPr>
                        <a:t>4.</a:t>
                      </a:r>
                    </a:p>
                    <a:p>
                      <a:pPr marL="0" marR="50165" algn="ctr">
                        <a:spcBef>
                          <a:spcPts val="0"/>
                        </a:spcBef>
                        <a:spcAft>
                          <a:spcPts val="300"/>
                        </a:spcAft>
                      </a:pPr>
                      <a:r>
                        <a:rPr lang="en-US" sz="1400" dirty="0" smtClean="0">
                          <a:latin typeface="Maiandra GD" pitchFamily="34" charset="0"/>
                          <a:ea typeface="Times New Roman"/>
                          <a:cs typeface="Times New Roman"/>
                        </a:rPr>
                        <a:t>5.</a:t>
                      </a:r>
                    </a:p>
                    <a:p>
                      <a:pPr marL="0" marR="50165" algn="ctr">
                        <a:spcBef>
                          <a:spcPts val="0"/>
                        </a:spcBef>
                        <a:spcAft>
                          <a:spcPts val="300"/>
                        </a:spcAft>
                      </a:pPr>
                      <a:r>
                        <a:rPr lang="en-US" sz="1400" dirty="0" smtClean="0">
                          <a:latin typeface="Maiandra GD" pitchFamily="34" charset="0"/>
                          <a:ea typeface="Times New Roman"/>
                          <a:cs typeface="Times New Roman"/>
                        </a:rPr>
                        <a:t>6.</a:t>
                      </a:r>
                    </a:p>
                    <a:p>
                      <a:pPr marL="0" marR="50165" algn="ctr">
                        <a:spcBef>
                          <a:spcPts val="0"/>
                        </a:spcBef>
                        <a:spcAft>
                          <a:spcPts val="300"/>
                        </a:spcAft>
                      </a:pPr>
                      <a:r>
                        <a:rPr lang="en-US" sz="1400" dirty="0" smtClean="0">
                          <a:latin typeface="Maiandra GD" pitchFamily="34" charset="0"/>
                          <a:ea typeface="Times New Roman"/>
                          <a:cs typeface="Times New Roman"/>
                        </a:rPr>
                        <a:t>7.</a:t>
                      </a:r>
                    </a:p>
                  </a:txBody>
                  <a:tcPr marL="72867" marR="72867" marT="0" marB="0" anchor="ctr"/>
                </a:tc>
                <a:tc>
                  <a:txBody>
                    <a:bodyPr/>
                    <a:lstStyle/>
                    <a:p>
                      <a:pPr marL="0" marR="50165">
                        <a:lnSpc>
                          <a:spcPct val="100000"/>
                        </a:lnSpc>
                        <a:spcBef>
                          <a:spcPts val="0"/>
                        </a:spcBef>
                        <a:spcAft>
                          <a:spcPts val="300"/>
                        </a:spcAft>
                      </a:pPr>
                      <a:r>
                        <a:rPr lang="en-US" sz="1400" b="0" dirty="0" smtClean="0">
                          <a:latin typeface="Maiandra GD" pitchFamily="34" charset="0"/>
                          <a:ea typeface="Times New Roman"/>
                          <a:cs typeface="Times New Roman"/>
                        </a:rPr>
                        <a:t>JAMI</a:t>
                      </a:r>
                      <a:r>
                        <a:rPr lang="en-US" sz="1400" b="0" baseline="0" dirty="0" smtClean="0">
                          <a:latin typeface="Maiandra GD" pitchFamily="34" charset="0"/>
                          <a:ea typeface="Times New Roman"/>
                          <a:cs typeface="Times New Roman"/>
                        </a:rPr>
                        <a:t> </a:t>
                      </a:r>
                      <a:r>
                        <a:rPr lang="en-US" sz="1400" b="0" dirty="0" smtClean="0">
                          <a:latin typeface="Maiandra GD" pitchFamily="34" charset="0"/>
                          <a:ea typeface="Times New Roman"/>
                          <a:cs typeface="Times New Roman"/>
                        </a:rPr>
                        <a:t>AL - HIDAYAH</a:t>
                      </a:r>
                    </a:p>
                    <a:p>
                      <a:pPr marL="0" marR="50165">
                        <a:lnSpc>
                          <a:spcPct val="100000"/>
                        </a:lnSpc>
                        <a:spcBef>
                          <a:spcPts val="0"/>
                        </a:spcBef>
                        <a:spcAft>
                          <a:spcPts val="300"/>
                        </a:spcAft>
                      </a:pPr>
                      <a:r>
                        <a:rPr lang="en-US" sz="1400" dirty="0" smtClean="0">
                          <a:latin typeface="Maiandra GD" pitchFamily="34" charset="0"/>
                          <a:ea typeface="Times New Roman"/>
                          <a:cs typeface="Times New Roman"/>
                        </a:rPr>
                        <a:t>AN - NUR</a:t>
                      </a:r>
                      <a:endParaRPr lang="en-US" sz="1400" dirty="0">
                        <a:latin typeface="Maiandra GD" pitchFamily="34" charset="0"/>
                        <a:ea typeface="Times New Roman"/>
                        <a:cs typeface="Times New Roman"/>
                      </a:endParaRPr>
                    </a:p>
                    <a:p>
                      <a:pPr marL="0" marR="50165">
                        <a:lnSpc>
                          <a:spcPct val="100000"/>
                        </a:lnSpc>
                        <a:spcBef>
                          <a:spcPts val="0"/>
                        </a:spcBef>
                        <a:spcAft>
                          <a:spcPts val="300"/>
                        </a:spcAft>
                      </a:pPr>
                      <a:r>
                        <a:rPr lang="en-US" sz="1400" dirty="0" smtClean="0">
                          <a:latin typeface="Maiandra GD" pitchFamily="34" charset="0"/>
                          <a:ea typeface="Times New Roman"/>
                          <a:cs typeface="Times New Roman"/>
                        </a:rPr>
                        <a:t>AL - IKHLAS</a:t>
                      </a:r>
                      <a:endParaRPr lang="en-US" sz="1400" dirty="0">
                        <a:latin typeface="Maiandra GD" pitchFamily="34" charset="0"/>
                        <a:ea typeface="Times New Roman"/>
                        <a:cs typeface="Times New Roman"/>
                      </a:endParaRPr>
                    </a:p>
                    <a:p>
                      <a:pPr marL="0" marR="50165">
                        <a:lnSpc>
                          <a:spcPct val="100000"/>
                        </a:lnSpc>
                        <a:spcBef>
                          <a:spcPts val="0"/>
                        </a:spcBef>
                        <a:spcAft>
                          <a:spcPts val="300"/>
                        </a:spcAft>
                      </a:pPr>
                      <a:r>
                        <a:rPr lang="en-US" sz="1400" dirty="0" smtClean="0">
                          <a:latin typeface="Maiandra GD" pitchFamily="34" charset="0"/>
                          <a:ea typeface="Times New Roman"/>
                          <a:cs typeface="Times New Roman"/>
                        </a:rPr>
                        <a:t>AN - NAMIRAH</a:t>
                      </a:r>
                      <a:endParaRPr lang="en-US" sz="1400" dirty="0">
                        <a:latin typeface="Maiandra GD" pitchFamily="34" charset="0"/>
                        <a:ea typeface="Times New Roman"/>
                        <a:cs typeface="Times New Roman"/>
                      </a:endParaRPr>
                    </a:p>
                    <a:p>
                      <a:pPr marL="0" marR="50165">
                        <a:lnSpc>
                          <a:spcPct val="100000"/>
                        </a:lnSpc>
                        <a:spcBef>
                          <a:spcPts val="0"/>
                        </a:spcBef>
                        <a:spcAft>
                          <a:spcPts val="300"/>
                        </a:spcAft>
                      </a:pPr>
                      <a:r>
                        <a:rPr lang="en-US" sz="1400" dirty="0" smtClean="0">
                          <a:latin typeface="Maiandra GD" pitchFamily="34" charset="0"/>
                          <a:ea typeface="Times New Roman"/>
                          <a:cs typeface="Times New Roman"/>
                        </a:rPr>
                        <a:t>AL - MUTTAQIIN</a:t>
                      </a:r>
                    </a:p>
                    <a:p>
                      <a:pPr marL="0" marR="50165" indent="0" algn="l" defTabSz="914400" rtl="0" eaLnBrk="1" fontAlgn="auto" latinLnBrk="0" hangingPunct="1">
                        <a:lnSpc>
                          <a:spcPct val="100000"/>
                        </a:lnSpc>
                        <a:spcBef>
                          <a:spcPts val="0"/>
                        </a:spcBef>
                        <a:spcAft>
                          <a:spcPts val="300"/>
                        </a:spcAft>
                        <a:buClrTx/>
                        <a:buSzTx/>
                        <a:buFontTx/>
                        <a:buNone/>
                        <a:tabLst/>
                        <a:defRPr/>
                      </a:pPr>
                      <a:r>
                        <a:rPr lang="en-US" sz="1400" dirty="0" smtClean="0">
                          <a:latin typeface="Maiandra GD" pitchFamily="34" charset="0"/>
                          <a:ea typeface="Times New Roman"/>
                          <a:cs typeface="Times New Roman"/>
                        </a:rPr>
                        <a:t>ADZ DZIKRA</a:t>
                      </a:r>
                    </a:p>
                    <a:p>
                      <a:pPr marL="0" marR="50165">
                        <a:lnSpc>
                          <a:spcPct val="100000"/>
                        </a:lnSpc>
                        <a:spcBef>
                          <a:spcPts val="0"/>
                        </a:spcBef>
                        <a:spcAft>
                          <a:spcPts val="300"/>
                        </a:spcAft>
                      </a:pPr>
                      <a:r>
                        <a:rPr lang="en-US" sz="1400" dirty="0" smtClean="0">
                          <a:latin typeface="Maiandra GD" pitchFamily="34" charset="0"/>
                          <a:ea typeface="Times New Roman"/>
                          <a:cs typeface="Times New Roman"/>
                        </a:rPr>
                        <a:t>AL - MUKMIN</a:t>
                      </a:r>
                      <a:endParaRPr lang="en-US" sz="1400" dirty="0">
                        <a:latin typeface="Maiandra GD" pitchFamily="34" charset="0"/>
                        <a:ea typeface="Times New Roman"/>
                        <a:cs typeface="Times New Roman"/>
                      </a:endParaRPr>
                    </a:p>
                  </a:txBody>
                  <a:tcPr marL="72867" marR="72867" marT="0" marB="0" anchor="ctr"/>
                </a:tc>
                <a:tc>
                  <a:txBody>
                    <a:bodyPr/>
                    <a:lstStyle/>
                    <a:p>
                      <a:pPr marL="0" marR="50165" algn="ctr">
                        <a:spcBef>
                          <a:spcPts val="0"/>
                        </a:spcBef>
                        <a:spcAft>
                          <a:spcPts val="300"/>
                        </a:spcAft>
                      </a:pPr>
                      <a:r>
                        <a:rPr lang="en-US" sz="1400" dirty="0" smtClean="0">
                          <a:latin typeface="Maiandra GD" pitchFamily="34" charset="0"/>
                          <a:ea typeface="Times New Roman"/>
                          <a:cs typeface="Times New Roman"/>
                        </a:rPr>
                        <a:t>RT</a:t>
                      </a:r>
                      <a:r>
                        <a:rPr lang="en-US" sz="1400" baseline="0" dirty="0" smtClean="0">
                          <a:latin typeface="Maiandra GD" pitchFamily="34" charset="0"/>
                          <a:ea typeface="Times New Roman"/>
                          <a:cs typeface="Times New Roman"/>
                        </a:rPr>
                        <a:t> </a:t>
                      </a:r>
                      <a:r>
                        <a:rPr lang="en-US" sz="1400" dirty="0" smtClean="0">
                          <a:latin typeface="Maiandra GD" pitchFamily="34" charset="0"/>
                          <a:ea typeface="Times New Roman"/>
                          <a:cs typeface="Times New Roman"/>
                        </a:rPr>
                        <a:t>05/RW </a:t>
                      </a:r>
                      <a:r>
                        <a:rPr lang="en-US" sz="1400" dirty="0">
                          <a:latin typeface="Maiandra GD" pitchFamily="34" charset="0"/>
                          <a:ea typeface="Times New Roman"/>
                          <a:cs typeface="Times New Roman"/>
                        </a:rPr>
                        <a:t>1</a:t>
                      </a:r>
                    </a:p>
                    <a:p>
                      <a:pPr marL="0" marR="50165" algn="ctr">
                        <a:spcBef>
                          <a:spcPts val="0"/>
                        </a:spcBef>
                        <a:spcAft>
                          <a:spcPts val="300"/>
                        </a:spcAft>
                      </a:pPr>
                      <a:r>
                        <a:rPr lang="en-US" sz="1400" dirty="0" smtClean="0">
                          <a:latin typeface="Maiandra GD" pitchFamily="34" charset="0"/>
                          <a:ea typeface="Times New Roman"/>
                          <a:cs typeface="Times New Roman"/>
                        </a:rPr>
                        <a:t>RT</a:t>
                      </a:r>
                      <a:r>
                        <a:rPr lang="en-US" sz="1400" baseline="0" dirty="0" smtClean="0">
                          <a:latin typeface="Maiandra GD" pitchFamily="34" charset="0"/>
                          <a:ea typeface="Times New Roman"/>
                          <a:cs typeface="Times New Roman"/>
                        </a:rPr>
                        <a:t> </a:t>
                      </a:r>
                      <a:r>
                        <a:rPr lang="en-US" sz="1400" dirty="0" smtClean="0">
                          <a:latin typeface="Maiandra GD" pitchFamily="34" charset="0"/>
                          <a:ea typeface="Times New Roman"/>
                          <a:cs typeface="Times New Roman"/>
                        </a:rPr>
                        <a:t>04/RW </a:t>
                      </a:r>
                      <a:r>
                        <a:rPr lang="en-US" sz="1400" dirty="0">
                          <a:latin typeface="Maiandra GD" pitchFamily="34" charset="0"/>
                          <a:ea typeface="Times New Roman"/>
                          <a:cs typeface="Times New Roman"/>
                        </a:rPr>
                        <a:t>2</a:t>
                      </a:r>
                    </a:p>
                    <a:p>
                      <a:pPr marL="0" marR="50165" algn="ctr">
                        <a:spcBef>
                          <a:spcPts val="0"/>
                        </a:spcBef>
                        <a:spcAft>
                          <a:spcPts val="300"/>
                        </a:spcAft>
                      </a:pPr>
                      <a:r>
                        <a:rPr lang="en-US" sz="1400" dirty="0" smtClean="0">
                          <a:latin typeface="Maiandra GD" pitchFamily="34" charset="0"/>
                          <a:ea typeface="Times New Roman"/>
                          <a:cs typeface="Times New Roman"/>
                        </a:rPr>
                        <a:t>RT</a:t>
                      </a:r>
                      <a:r>
                        <a:rPr lang="en-US" sz="1400" baseline="0" dirty="0" smtClean="0">
                          <a:latin typeface="Maiandra GD" pitchFamily="34" charset="0"/>
                          <a:ea typeface="Times New Roman"/>
                          <a:cs typeface="Times New Roman"/>
                        </a:rPr>
                        <a:t> </a:t>
                      </a:r>
                      <a:r>
                        <a:rPr lang="en-US" sz="1400" dirty="0" smtClean="0">
                          <a:latin typeface="Maiandra GD" pitchFamily="34" charset="0"/>
                          <a:ea typeface="Times New Roman"/>
                          <a:cs typeface="Times New Roman"/>
                        </a:rPr>
                        <a:t>05/RW </a:t>
                      </a:r>
                      <a:r>
                        <a:rPr lang="en-US" sz="1400" dirty="0">
                          <a:latin typeface="Maiandra GD" pitchFamily="34" charset="0"/>
                          <a:ea typeface="Times New Roman"/>
                          <a:cs typeface="Times New Roman"/>
                        </a:rPr>
                        <a:t>3</a:t>
                      </a:r>
                    </a:p>
                    <a:p>
                      <a:pPr marL="0" marR="50165" algn="ctr">
                        <a:spcBef>
                          <a:spcPts val="0"/>
                        </a:spcBef>
                        <a:spcAft>
                          <a:spcPts val="300"/>
                        </a:spcAft>
                      </a:pPr>
                      <a:r>
                        <a:rPr lang="en-US" sz="1400" dirty="0" smtClean="0">
                          <a:latin typeface="Maiandra GD" pitchFamily="34" charset="0"/>
                          <a:ea typeface="Times New Roman"/>
                          <a:cs typeface="Times New Roman"/>
                        </a:rPr>
                        <a:t>RT</a:t>
                      </a:r>
                      <a:r>
                        <a:rPr lang="en-US" sz="1400" baseline="0" dirty="0" smtClean="0">
                          <a:latin typeface="Maiandra GD" pitchFamily="34" charset="0"/>
                          <a:ea typeface="Times New Roman"/>
                          <a:cs typeface="Times New Roman"/>
                        </a:rPr>
                        <a:t> </a:t>
                      </a:r>
                      <a:r>
                        <a:rPr lang="en-US" sz="1400" dirty="0" smtClean="0">
                          <a:latin typeface="Maiandra GD" pitchFamily="34" charset="0"/>
                          <a:ea typeface="Times New Roman"/>
                          <a:cs typeface="Times New Roman"/>
                        </a:rPr>
                        <a:t>06/RW </a:t>
                      </a:r>
                      <a:r>
                        <a:rPr lang="en-US" sz="1400" dirty="0">
                          <a:latin typeface="Maiandra GD" pitchFamily="34" charset="0"/>
                          <a:ea typeface="Times New Roman"/>
                          <a:cs typeface="Times New Roman"/>
                        </a:rPr>
                        <a:t>5</a:t>
                      </a:r>
                    </a:p>
                    <a:p>
                      <a:pPr marL="0" marR="50165" algn="ctr">
                        <a:spcBef>
                          <a:spcPts val="0"/>
                        </a:spcBef>
                        <a:spcAft>
                          <a:spcPts val="300"/>
                        </a:spcAft>
                      </a:pPr>
                      <a:r>
                        <a:rPr lang="en-US" sz="1400" dirty="0" smtClean="0">
                          <a:latin typeface="Maiandra GD" pitchFamily="34" charset="0"/>
                          <a:ea typeface="Times New Roman"/>
                          <a:cs typeface="Times New Roman"/>
                        </a:rPr>
                        <a:t>RT</a:t>
                      </a:r>
                      <a:r>
                        <a:rPr lang="en-US" sz="1400" baseline="0" dirty="0" smtClean="0">
                          <a:latin typeface="Maiandra GD" pitchFamily="34" charset="0"/>
                          <a:ea typeface="Times New Roman"/>
                          <a:cs typeface="Times New Roman"/>
                        </a:rPr>
                        <a:t> </a:t>
                      </a:r>
                      <a:r>
                        <a:rPr lang="en-US" sz="1400" dirty="0" smtClean="0">
                          <a:latin typeface="Maiandra GD" pitchFamily="34" charset="0"/>
                          <a:ea typeface="Times New Roman"/>
                          <a:cs typeface="Times New Roman"/>
                        </a:rPr>
                        <a:t>03/RW 6</a:t>
                      </a:r>
                    </a:p>
                    <a:p>
                      <a:pPr marL="0" marR="50165" algn="ctr">
                        <a:spcBef>
                          <a:spcPts val="0"/>
                        </a:spcBef>
                        <a:spcAft>
                          <a:spcPts val="300"/>
                        </a:spcAft>
                      </a:pPr>
                      <a:r>
                        <a:rPr lang="en-US" sz="1400" dirty="0" smtClean="0">
                          <a:latin typeface="Maiandra GD" pitchFamily="34" charset="0"/>
                          <a:ea typeface="Times New Roman"/>
                          <a:cs typeface="Times New Roman"/>
                        </a:rPr>
                        <a:t>RT</a:t>
                      </a:r>
                      <a:r>
                        <a:rPr lang="en-US" sz="1400" baseline="0" dirty="0" smtClean="0">
                          <a:latin typeface="Maiandra GD" pitchFamily="34" charset="0"/>
                          <a:ea typeface="Times New Roman"/>
                          <a:cs typeface="Times New Roman"/>
                        </a:rPr>
                        <a:t> </a:t>
                      </a:r>
                      <a:r>
                        <a:rPr lang="en-US" sz="1400" dirty="0" smtClean="0">
                          <a:latin typeface="Maiandra GD" pitchFamily="34" charset="0"/>
                          <a:ea typeface="Times New Roman"/>
                          <a:cs typeface="Times New Roman"/>
                        </a:rPr>
                        <a:t>05/RW 6</a:t>
                      </a:r>
                      <a:endParaRPr lang="en-US" sz="1400" dirty="0">
                        <a:latin typeface="Maiandra GD" pitchFamily="34" charset="0"/>
                        <a:ea typeface="Times New Roman"/>
                        <a:cs typeface="Times New Roman"/>
                      </a:endParaRPr>
                    </a:p>
                    <a:p>
                      <a:pPr marL="0" marR="50165" algn="ctr">
                        <a:spcBef>
                          <a:spcPts val="0"/>
                        </a:spcBef>
                        <a:spcAft>
                          <a:spcPts val="300"/>
                        </a:spcAft>
                      </a:pPr>
                      <a:r>
                        <a:rPr lang="en-US" sz="1400" dirty="0" smtClean="0">
                          <a:latin typeface="Maiandra GD" pitchFamily="34" charset="0"/>
                          <a:ea typeface="Times New Roman"/>
                          <a:cs typeface="Times New Roman"/>
                        </a:rPr>
                        <a:t>RT</a:t>
                      </a:r>
                      <a:r>
                        <a:rPr lang="en-US" sz="1400" baseline="0" dirty="0" smtClean="0">
                          <a:latin typeface="Maiandra GD" pitchFamily="34" charset="0"/>
                          <a:ea typeface="Times New Roman"/>
                          <a:cs typeface="Times New Roman"/>
                        </a:rPr>
                        <a:t> </a:t>
                      </a:r>
                      <a:r>
                        <a:rPr lang="en-US" sz="1400" dirty="0" smtClean="0">
                          <a:latin typeface="Maiandra GD" pitchFamily="34" charset="0"/>
                          <a:ea typeface="Times New Roman"/>
                          <a:cs typeface="Times New Roman"/>
                        </a:rPr>
                        <a:t>02/RW 7</a:t>
                      </a:r>
                      <a:endParaRPr lang="en-US" sz="1400" dirty="0">
                        <a:latin typeface="Maiandra GD" pitchFamily="34" charset="0"/>
                        <a:ea typeface="Times New Roman"/>
                        <a:cs typeface="Times New Roman"/>
                      </a:endParaRPr>
                    </a:p>
                  </a:txBody>
                  <a:tcPr marL="72867" marR="72867" marT="0" marB="0" anchor="ctr"/>
                </a:tc>
                <a:tc>
                  <a:txBody>
                    <a:bodyPr/>
                    <a:lstStyle/>
                    <a:p>
                      <a:pPr marL="0" marR="50165" algn="ctr">
                        <a:spcBef>
                          <a:spcPts val="0"/>
                        </a:spcBef>
                        <a:spcAft>
                          <a:spcPts val="300"/>
                        </a:spcAft>
                      </a:pPr>
                      <a:r>
                        <a:rPr lang="en-US" sz="1400" dirty="0" smtClean="0">
                          <a:latin typeface="Maiandra GD" pitchFamily="34" charset="0"/>
                          <a:ea typeface="Times New Roman"/>
                          <a:cs typeface="Times New Roman"/>
                        </a:rPr>
                        <a:t>1952</a:t>
                      </a:r>
                      <a:endParaRPr lang="en-US" sz="1400" dirty="0">
                        <a:latin typeface="Maiandra GD" pitchFamily="34" charset="0"/>
                        <a:ea typeface="Times New Roman"/>
                        <a:cs typeface="Times New Roman"/>
                      </a:endParaRPr>
                    </a:p>
                    <a:p>
                      <a:pPr marL="0" marR="50165" algn="ctr">
                        <a:spcBef>
                          <a:spcPts val="0"/>
                        </a:spcBef>
                        <a:spcAft>
                          <a:spcPts val="300"/>
                        </a:spcAft>
                      </a:pPr>
                      <a:r>
                        <a:rPr lang="en-US" sz="1400" dirty="0">
                          <a:latin typeface="Maiandra GD" pitchFamily="34" charset="0"/>
                          <a:ea typeface="Times New Roman"/>
                          <a:cs typeface="Times New Roman"/>
                        </a:rPr>
                        <a:t>2003</a:t>
                      </a:r>
                    </a:p>
                    <a:p>
                      <a:pPr marL="0" marR="50165" algn="ctr">
                        <a:spcBef>
                          <a:spcPts val="0"/>
                        </a:spcBef>
                        <a:spcAft>
                          <a:spcPts val="300"/>
                        </a:spcAft>
                      </a:pPr>
                      <a:r>
                        <a:rPr lang="en-US" sz="1400" dirty="0">
                          <a:latin typeface="Maiandra GD" pitchFamily="34" charset="0"/>
                          <a:ea typeface="Times New Roman"/>
                          <a:cs typeface="Times New Roman"/>
                        </a:rPr>
                        <a:t>1994</a:t>
                      </a:r>
                    </a:p>
                    <a:p>
                      <a:pPr marL="0" marR="50165" algn="ctr">
                        <a:spcBef>
                          <a:spcPts val="0"/>
                        </a:spcBef>
                        <a:spcAft>
                          <a:spcPts val="300"/>
                        </a:spcAft>
                      </a:pPr>
                      <a:r>
                        <a:rPr lang="en-US" sz="1400" dirty="0">
                          <a:latin typeface="Maiandra GD" pitchFamily="34" charset="0"/>
                          <a:ea typeface="Times New Roman"/>
                          <a:cs typeface="Times New Roman"/>
                        </a:rPr>
                        <a:t>2004</a:t>
                      </a:r>
                    </a:p>
                    <a:p>
                      <a:pPr marL="0" marR="50165" algn="ctr">
                        <a:spcBef>
                          <a:spcPts val="0"/>
                        </a:spcBef>
                        <a:spcAft>
                          <a:spcPts val="300"/>
                        </a:spcAft>
                      </a:pPr>
                      <a:r>
                        <a:rPr lang="en-US" sz="1400" dirty="0" smtClean="0">
                          <a:latin typeface="Maiandra GD" pitchFamily="34" charset="0"/>
                          <a:ea typeface="Times New Roman"/>
                          <a:cs typeface="Times New Roman"/>
                        </a:rPr>
                        <a:t>1999</a:t>
                      </a:r>
                    </a:p>
                    <a:p>
                      <a:pPr marL="0" marR="50165" algn="ctr">
                        <a:spcBef>
                          <a:spcPts val="0"/>
                        </a:spcBef>
                        <a:spcAft>
                          <a:spcPts val="300"/>
                        </a:spcAft>
                      </a:pPr>
                      <a:r>
                        <a:rPr lang="en-US" sz="1400" dirty="0" smtClean="0">
                          <a:latin typeface="Maiandra GD" pitchFamily="34" charset="0"/>
                          <a:ea typeface="Times New Roman"/>
                          <a:cs typeface="Times New Roman"/>
                        </a:rPr>
                        <a:t>2021</a:t>
                      </a:r>
                      <a:endParaRPr lang="en-US" sz="1400" dirty="0">
                        <a:latin typeface="Maiandra GD" pitchFamily="34" charset="0"/>
                        <a:ea typeface="Times New Roman"/>
                        <a:cs typeface="Times New Roman"/>
                      </a:endParaRPr>
                    </a:p>
                    <a:p>
                      <a:pPr marL="0" marR="50165" algn="ctr">
                        <a:spcBef>
                          <a:spcPts val="0"/>
                        </a:spcBef>
                        <a:spcAft>
                          <a:spcPts val="300"/>
                        </a:spcAft>
                      </a:pPr>
                      <a:r>
                        <a:rPr lang="en-US" sz="1400" dirty="0" smtClean="0">
                          <a:latin typeface="Maiandra GD" pitchFamily="34" charset="0"/>
                          <a:ea typeface="Times New Roman"/>
                          <a:cs typeface="Times New Roman"/>
                        </a:rPr>
                        <a:t>2005</a:t>
                      </a:r>
                    </a:p>
                  </a:txBody>
                  <a:tcPr marL="72867" marR="72867" marT="0" marB="0" anchor="ctr"/>
                </a:tc>
                <a:tc>
                  <a:txBody>
                    <a:bodyPr/>
                    <a:lstStyle/>
                    <a:p>
                      <a:pPr marL="0" marR="50165" algn="ctr">
                        <a:spcBef>
                          <a:spcPts val="0"/>
                        </a:spcBef>
                        <a:spcAft>
                          <a:spcPts val="300"/>
                        </a:spcAft>
                      </a:pPr>
                      <a:r>
                        <a:rPr lang="en-US" sz="1400" dirty="0" smtClean="0">
                          <a:latin typeface="Maiandra GD" pitchFamily="34" charset="0"/>
                          <a:ea typeface="Times New Roman"/>
                          <a:cs typeface="Times New Roman"/>
                        </a:rPr>
                        <a:t>16 </a:t>
                      </a:r>
                      <a:r>
                        <a:rPr lang="en-US" sz="1400" dirty="0">
                          <a:latin typeface="Maiandra GD" pitchFamily="34" charset="0"/>
                          <a:ea typeface="Times New Roman"/>
                          <a:cs typeface="Times New Roman"/>
                        </a:rPr>
                        <a:t>x 16</a:t>
                      </a:r>
                    </a:p>
                    <a:p>
                      <a:pPr marL="0" marR="50165" algn="ctr">
                        <a:spcBef>
                          <a:spcPts val="0"/>
                        </a:spcBef>
                        <a:spcAft>
                          <a:spcPts val="300"/>
                        </a:spcAft>
                      </a:pPr>
                      <a:r>
                        <a:rPr lang="en-US" sz="1400" dirty="0">
                          <a:latin typeface="Maiandra GD" pitchFamily="34" charset="0"/>
                          <a:ea typeface="Times New Roman"/>
                          <a:cs typeface="Times New Roman"/>
                        </a:rPr>
                        <a:t>17 x 21</a:t>
                      </a:r>
                    </a:p>
                    <a:p>
                      <a:pPr marL="0" marR="50165" algn="ctr">
                        <a:spcBef>
                          <a:spcPts val="0"/>
                        </a:spcBef>
                        <a:spcAft>
                          <a:spcPts val="300"/>
                        </a:spcAft>
                      </a:pPr>
                      <a:r>
                        <a:rPr lang="en-US" sz="1400" dirty="0">
                          <a:latin typeface="Maiandra GD" pitchFamily="34" charset="0"/>
                          <a:ea typeface="Times New Roman"/>
                          <a:cs typeface="Times New Roman"/>
                        </a:rPr>
                        <a:t>15 x 15</a:t>
                      </a:r>
                    </a:p>
                    <a:p>
                      <a:pPr marL="0" marR="50165" algn="ctr">
                        <a:spcBef>
                          <a:spcPts val="0"/>
                        </a:spcBef>
                        <a:spcAft>
                          <a:spcPts val="300"/>
                        </a:spcAft>
                      </a:pPr>
                      <a:r>
                        <a:rPr lang="en-US" sz="1400" dirty="0">
                          <a:latin typeface="Maiandra GD" pitchFamily="34" charset="0"/>
                          <a:ea typeface="Times New Roman"/>
                          <a:cs typeface="Times New Roman"/>
                        </a:rPr>
                        <a:t>16 x 25</a:t>
                      </a:r>
                    </a:p>
                    <a:p>
                      <a:pPr marL="0" marR="50165" algn="ctr">
                        <a:spcBef>
                          <a:spcPts val="0"/>
                        </a:spcBef>
                        <a:spcAft>
                          <a:spcPts val="300"/>
                        </a:spcAft>
                      </a:pPr>
                      <a:r>
                        <a:rPr lang="en-US" sz="1400" dirty="0">
                          <a:latin typeface="Maiandra GD" pitchFamily="34" charset="0"/>
                          <a:ea typeface="Times New Roman"/>
                          <a:cs typeface="Times New Roman"/>
                        </a:rPr>
                        <a:t>30 x </a:t>
                      </a:r>
                      <a:r>
                        <a:rPr lang="en-US" sz="1400" dirty="0" smtClean="0">
                          <a:latin typeface="Maiandra GD" pitchFamily="34" charset="0"/>
                          <a:ea typeface="Times New Roman"/>
                          <a:cs typeface="Times New Roman"/>
                        </a:rPr>
                        <a:t>30</a:t>
                      </a:r>
                    </a:p>
                    <a:p>
                      <a:pPr marL="0" marR="50165" algn="ctr">
                        <a:spcBef>
                          <a:spcPts val="0"/>
                        </a:spcBef>
                        <a:spcAft>
                          <a:spcPts val="300"/>
                        </a:spcAft>
                      </a:pPr>
                      <a:endParaRPr lang="en-US" sz="1400" dirty="0">
                        <a:latin typeface="Maiandra GD" pitchFamily="34" charset="0"/>
                        <a:ea typeface="Times New Roman"/>
                        <a:cs typeface="Times New Roman"/>
                      </a:endParaRPr>
                    </a:p>
                    <a:p>
                      <a:pPr marL="0" marR="50165" algn="ctr">
                        <a:spcBef>
                          <a:spcPts val="0"/>
                        </a:spcBef>
                        <a:spcAft>
                          <a:spcPts val="300"/>
                        </a:spcAft>
                      </a:pPr>
                      <a:r>
                        <a:rPr lang="en-US" sz="1400" dirty="0">
                          <a:latin typeface="Maiandra GD" pitchFamily="34" charset="0"/>
                          <a:ea typeface="Times New Roman"/>
                          <a:cs typeface="Times New Roman"/>
                        </a:rPr>
                        <a:t>12 x </a:t>
                      </a:r>
                      <a:r>
                        <a:rPr lang="en-US" sz="1400" dirty="0" smtClean="0">
                          <a:latin typeface="Maiandra GD" pitchFamily="34" charset="0"/>
                          <a:ea typeface="Times New Roman"/>
                          <a:cs typeface="Times New Roman"/>
                        </a:rPr>
                        <a:t>12</a:t>
                      </a:r>
                      <a:endParaRPr lang="en-US" sz="1400" dirty="0">
                        <a:latin typeface="Maiandra GD" pitchFamily="34" charset="0"/>
                        <a:ea typeface="Times New Roman"/>
                        <a:cs typeface="Times New Roman"/>
                      </a:endParaRPr>
                    </a:p>
                  </a:txBody>
                  <a:tcPr marL="72867" marR="72867" marT="0" marB="0" anchor="ctr"/>
                </a:tc>
              </a:tr>
            </a:tbl>
          </a:graphicData>
        </a:graphic>
      </p:graphicFrame>
      <p:sp>
        <p:nvSpPr>
          <p:cNvPr id="7" name="TextBox 6"/>
          <p:cNvSpPr txBox="1"/>
          <p:nvPr/>
        </p:nvSpPr>
        <p:spPr>
          <a:xfrm>
            <a:off x="1066800" y="762000"/>
            <a:ext cx="5791200" cy="557657"/>
          </a:xfrm>
          <a:prstGeom prst="rect">
            <a:avLst/>
          </a:prstGeom>
          <a:noFill/>
        </p:spPr>
        <p:txBody>
          <a:bodyPr wrap="square" lIns="95064" tIns="47532" rIns="95064" bIns="47532" rtlCol="0">
            <a:spAutoFit/>
          </a:bodyPr>
          <a:lstStyle/>
          <a:p>
            <a:r>
              <a:rPr lang="en-US" sz="2900" b="1" dirty="0" smtClean="0">
                <a:latin typeface="Arial Rounded MT Bold" pitchFamily="34" charset="0"/>
              </a:rPr>
              <a:t>6. </a:t>
            </a:r>
            <a:r>
              <a:rPr lang="en-US" sz="3000" b="1" dirty="0" smtClean="0">
                <a:latin typeface="Arial Rounded MT Bold" pitchFamily="34" charset="0"/>
              </a:rPr>
              <a:t>AGAMA</a:t>
            </a:r>
            <a:endParaRPr lang="en-US" sz="2900" b="1" dirty="0">
              <a:latin typeface="Arial Rounded MT Bold" pitchFamily="34" charset="0"/>
            </a:endParaRPr>
          </a:p>
        </p:txBody>
      </p:sp>
    </p:spTree>
    <p:extLst>
      <p:ext uri="{BB962C8B-B14F-4D97-AF65-F5344CB8AC3E}">
        <p14:creationId xmlns:p14="http://schemas.microsoft.com/office/powerpoint/2010/main" xmlns="" val="15850443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371600" y="4876800"/>
            <a:ext cx="5715000" cy="573561"/>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wrap="square" lIns="95064" tIns="47532" rIns="95064" bIns="47532" rtlCol="0">
            <a:spAutoFit/>
          </a:bodyPr>
          <a:lstStyle/>
          <a:p>
            <a:pPr algn="ctr"/>
            <a:r>
              <a:rPr lang="en-US" sz="1500" b="1" dirty="0">
                <a:solidFill>
                  <a:schemeClr val="tx1"/>
                </a:solidFill>
                <a:latin typeface="Maiandra GD" pitchFamily="34" charset="0"/>
              </a:rPr>
              <a:t>MESJID </a:t>
            </a:r>
            <a:r>
              <a:rPr lang="en-US" sz="1500" b="1" dirty="0" smtClean="0">
                <a:solidFill>
                  <a:schemeClr val="tx1"/>
                </a:solidFill>
                <a:latin typeface="Maiandra GD" pitchFamily="34" charset="0"/>
              </a:rPr>
              <a:t>AN - NUR</a:t>
            </a:r>
            <a:r>
              <a:rPr lang="en-US" sz="1500" b="1" dirty="0">
                <a:solidFill>
                  <a:schemeClr val="tx1"/>
                </a:solidFill>
                <a:latin typeface="Maiandra GD" pitchFamily="34" charset="0"/>
              </a:rPr>
              <a:t/>
            </a:r>
            <a:br>
              <a:rPr lang="en-US" sz="1500" b="1" dirty="0">
                <a:solidFill>
                  <a:schemeClr val="tx1"/>
                </a:solidFill>
                <a:latin typeface="Maiandra GD" pitchFamily="34" charset="0"/>
              </a:rPr>
            </a:br>
            <a:r>
              <a:rPr lang="en-US" sz="1500" b="1" dirty="0" err="1" smtClean="0">
                <a:solidFill>
                  <a:schemeClr val="tx1"/>
                </a:solidFill>
                <a:latin typeface="Maiandra GD" pitchFamily="34" charset="0"/>
              </a:rPr>
              <a:t>Mesjid</a:t>
            </a:r>
            <a:r>
              <a:rPr lang="en-US" sz="1500" b="1" dirty="0" smtClean="0">
                <a:solidFill>
                  <a:schemeClr val="tx1"/>
                </a:solidFill>
                <a:latin typeface="Maiandra GD" pitchFamily="34" charset="0"/>
              </a:rPr>
              <a:t> </a:t>
            </a:r>
            <a:r>
              <a:rPr lang="en-US" sz="1500" b="1" dirty="0" err="1">
                <a:solidFill>
                  <a:schemeClr val="tx1"/>
                </a:solidFill>
                <a:latin typeface="Maiandra GD" pitchFamily="34" charset="0"/>
              </a:rPr>
              <a:t>besar</a:t>
            </a:r>
            <a:r>
              <a:rPr lang="en-US" sz="1500" b="1" dirty="0">
                <a:solidFill>
                  <a:schemeClr val="tx1"/>
                </a:solidFill>
                <a:latin typeface="Maiandra GD" pitchFamily="34" charset="0"/>
              </a:rPr>
              <a:t> di </a:t>
            </a:r>
            <a:r>
              <a:rPr lang="en-US" sz="1500" b="1" dirty="0" err="1">
                <a:solidFill>
                  <a:schemeClr val="tx1"/>
                </a:solidFill>
                <a:latin typeface="Maiandra GD" pitchFamily="34" charset="0"/>
              </a:rPr>
              <a:t>Kelurahan</a:t>
            </a:r>
            <a:r>
              <a:rPr lang="en-US" sz="1500" b="1" dirty="0">
                <a:solidFill>
                  <a:schemeClr val="tx1"/>
                </a:solidFill>
                <a:latin typeface="Maiandra GD" pitchFamily="34" charset="0"/>
              </a:rPr>
              <a:t> </a:t>
            </a:r>
            <a:r>
              <a:rPr lang="en-US" sz="1500" b="1" dirty="0" err="1">
                <a:solidFill>
                  <a:schemeClr val="tx1"/>
                </a:solidFill>
                <a:latin typeface="Maiandra GD" pitchFamily="34" charset="0"/>
              </a:rPr>
              <a:t>Palupi</a:t>
            </a:r>
            <a:r>
              <a:rPr lang="en-US" sz="1500" b="1" dirty="0">
                <a:solidFill>
                  <a:schemeClr val="tx1"/>
                </a:solidFill>
                <a:latin typeface="Maiandra GD" pitchFamily="34" charset="0"/>
              </a:rPr>
              <a:t>.</a:t>
            </a:r>
          </a:p>
        </p:txBody>
      </p:sp>
      <p:sp>
        <p:nvSpPr>
          <p:cNvPr id="15" name="Rectangle 14"/>
          <p:cNvSpPr/>
          <p:nvPr/>
        </p:nvSpPr>
        <p:spPr>
          <a:xfrm>
            <a:off x="1447800" y="9807775"/>
            <a:ext cx="5223080" cy="326825"/>
          </a:xfrm>
          <a:prstGeom prst="rect">
            <a:avLst/>
          </a:prstGeom>
        </p:spPr>
        <p:txBody>
          <a:bodyPr wrap="square" lIns="95064" tIns="47532" rIns="95064" bIns="47532">
            <a:spAutoFit/>
          </a:bodyPr>
          <a:lstStyle/>
          <a:p>
            <a:pPr algn="ctr"/>
            <a:r>
              <a:rPr lang="en-US" sz="1500" b="1" dirty="0" smtClean="0">
                <a:latin typeface="Maiandra GD" pitchFamily="34" charset="0"/>
              </a:rPr>
              <a:t>MESJID AN - NAMIRAH</a:t>
            </a:r>
            <a:endParaRPr lang="en-US" sz="1500" b="1" dirty="0"/>
          </a:p>
        </p:txBody>
      </p:sp>
      <p:sp>
        <p:nvSpPr>
          <p:cNvPr id="10"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43</a:t>
            </a:fld>
            <a:endParaRPr lang="en-US" sz="2200" b="1" dirty="0">
              <a:solidFill>
                <a:schemeClr val="bg1"/>
              </a:solidFill>
              <a:latin typeface="Papyrus" pitchFamily="66" charset="0"/>
              <a:ea typeface="BatangChe" pitchFamily="49" charset="-127"/>
            </a:endParaRPr>
          </a:p>
        </p:txBody>
      </p:sp>
      <p:sp>
        <p:nvSpPr>
          <p:cNvPr id="12"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pic>
        <p:nvPicPr>
          <p:cNvPr id="1026" name="Picture 2"/>
          <p:cNvPicPr>
            <a:picLocks noChangeAspect="1" noChangeArrowheads="1"/>
          </p:cNvPicPr>
          <p:nvPr/>
        </p:nvPicPr>
        <p:blipFill>
          <a:blip r:embed="rId3" cstate="print"/>
          <a:srcRect/>
          <a:stretch>
            <a:fillRect/>
          </a:stretch>
        </p:blipFill>
        <p:spPr bwMode="auto">
          <a:xfrm>
            <a:off x="1219200" y="914400"/>
            <a:ext cx="6019800" cy="38862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1143000" y="5867400"/>
            <a:ext cx="5715000" cy="3810000"/>
          </a:xfrm>
          <a:prstGeom prst="rect">
            <a:avLst/>
          </a:prstGeom>
          <a:noFill/>
          <a:ln w="9525">
            <a:noFill/>
            <a:miter lim="800000"/>
            <a:headEnd/>
            <a:tailEnd/>
          </a:ln>
          <a:effectLst/>
        </p:spPr>
      </p:pic>
    </p:spTree>
    <p:extLst>
      <p:ext uri="{BB962C8B-B14F-4D97-AF65-F5344CB8AC3E}">
        <p14:creationId xmlns:p14="http://schemas.microsoft.com/office/powerpoint/2010/main" xmlns="" val="15850443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219200" y="1219200"/>
            <a:ext cx="5562600" cy="388380"/>
          </a:xfrm>
          <a:prstGeom prst="rect">
            <a:avLst/>
          </a:prstGeom>
          <a:noFill/>
        </p:spPr>
        <p:txBody>
          <a:bodyPr wrap="square" lIns="95064" tIns="47532" rIns="95064" bIns="47532" rtlCol="0">
            <a:spAutoFit/>
          </a:bodyPr>
          <a:lstStyle/>
          <a:p>
            <a:pPr algn="ctr"/>
            <a:r>
              <a:rPr lang="en-US" b="1" dirty="0" err="1" smtClean="0"/>
              <a:t>Mesjid</a:t>
            </a:r>
            <a:r>
              <a:rPr lang="en-US" b="1" dirty="0" smtClean="0"/>
              <a:t> Jami’ Al - </a:t>
            </a:r>
            <a:r>
              <a:rPr lang="en-US" b="1" dirty="0" err="1" smtClean="0"/>
              <a:t>Hidayah</a:t>
            </a:r>
            <a:endParaRPr lang="en-US" b="1" dirty="0"/>
          </a:p>
        </p:txBody>
      </p:sp>
      <p:sp>
        <p:nvSpPr>
          <p:cNvPr id="12"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44</a:t>
            </a:fld>
            <a:endParaRPr lang="en-US" sz="2200" b="1" dirty="0">
              <a:solidFill>
                <a:schemeClr val="bg1"/>
              </a:solidFill>
              <a:latin typeface="Papyrus" pitchFamily="66" charset="0"/>
              <a:ea typeface="BatangChe" pitchFamily="49" charset="-127"/>
            </a:endParaRPr>
          </a:p>
        </p:txBody>
      </p:sp>
      <p:sp>
        <p:nvSpPr>
          <p:cNvPr id="16" name="Footer Placeholder 2"/>
          <p:cNvSpPr txBox="1">
            <a:spLocks/>
          </p:cNvSpPr>
          <p:nvPr/>
        </p:nvSpPr>
        <p:spPr>
          <a:xfrm rot="16200000">
            <a:off x="5702952" y="76841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14" name="TextBox 13"/>
          <p:cNvSpPr txBox="1"/>
          <p:nvPr/>
        </p:nvSpPr>
        <p:spPr>
          <a:xfrm>
            <a:off x="1219200" y="5936220"/>
            <a:ext cx="5562600" cy="388380"/>
          </a:xfrm>
          <a:prstGeom prst="rect">
            <a:avLst/>
          </a:prstGeom>
          <a:noFill/>
        </p:spPr>
        <p:txBody>
          <a:bodyPr wrap="square" lIns="95064" tIns="47532" rIns="95064" bIns="47532" rtlCol="0">
            <a:spAutoFit/>
          </a:bodyPr>
          <a:lstStyle/>
          <a:p>
            <a:pPr algn="ctr"/>
            <a:r>
              <a:rPr lang="en-US" b="1" dirty="0" err="1" smtClean="0"/>
              <a:t>Mesjid</a:t>
            </a:r>
            <a:r>
              <a:rPr lang="en-US" b="1" dirty="0" smtClean="0"/>
              <a:t> Adz </a:t>
            </a:r>
            <a:r>
              <a:rPr lang="en-US" b="1" dirty="0" err="1" smtClean="0"/>
              <a:t>Zikra</a:t>
            </a:r>
            <a:endParaRPr lang="en-US" b="1" dirty="0"/>
          </a:p>
        </p:txBody>
      </p:sp>
      <p:pic>
        <p:nvPicPr>
          <p:cNvPr id="3" name="Picture 2"/>
          <p:cNvPicPr>
            <a:picLocks noChangeAspect="1"/>
          </p:cNvPicPr>
          <p:nvPr/>
        </p:nvPicPr>
        <p:blipFill>
          <a:blip r:embed="rId3"/>
          <a:stretch>
            <a:fillRect/>
          </a:stretch>
        </p:blipFill>
        <p:spPr>
          <a:xfrm>
            <a:off x="1371600" y="1676400"/>
            <a:ext cx="5257800" cy="3829050"/>
          </a:xfrm>
          <a:prstGeom prst="rect">
            <a:avLst/>
          </a:prstGeom>
        </p:spPr>
      </p:pic>
      <p:sp>
        <p:nvSpPr>
          <p:cNvPr id="60418" name="AutoShape 2" descr="blob:https://web.whatsapp.com/0e7a424e-391f-4d26-b5e1-1740fc93296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0420" name="AutoShape 4" descr="blob:https://web.whatsapp.com/0e7a424e-391f-4d26-b5e1-1740fc93296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0421" name="Picture 5"/>
          <p:cNvPicPr>
            <a:picLocks noChangeAspect="1" noChangeArrowheads="1"/>
          </p:cNvPicPr>
          <p:nvPr/>
        </p:nvPicPr>
        <p:blipFill>
          <a:blip r:embed="rId4" cstate="print"/>
          <a:srcRect/>
          <a:stretch>
            <a:fillRect/>
          </a:stretch>
        </p:blipFill>
        <p:spPr bwMode="auto">
          <a:xfrm>
            <a:off x="1371600" y="6400800"/>
            <a:ext cx="5410200" cy="3657600"/>
          </a:xfrm>
          <a:prstGeom prst="rect">
            <a:avLst/>
          </a:prstGeom>
          <a:noFill/>
          <a:ln w="9525">
            <a:noFill/>
            <a:miter lim="800000"/>
            <a:headEnd/>
            <a:tailEnd/>
          </a:ln>
          <a:effectLst/>
        </p:spPr>
      </p:pic>
    </p:spTree>
    <p:extLst>
      <p:ext uri="{BB962C8B-B14F-4D97-AF65-F5344CB8AC3E}">
        <p14:creationId xmlns:p14="http://schemas.microsoft.com/office/powerpoint/2010/main" xmlns="" val="15850443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219200" y="457200"/>
            <a:ext cx="5562600" cy="388380"/>
          </a:xfrm>
          <a:prstGeom prst="rect">
            <a:avLst/>
          </a:prstGeom>
          <a:noFill/>
        </p:spPr>
        <p:txBody>
          <a:bodyPr wrap="square" lIns="95064" tIns="47532" rIns="95064" bIns="47532" rtlCol="0">
            <a:spAutoFit/>
          </a:bodyPr>
          <a:lstStyle/>
          <a:p>
            <a:pPr algn="ctr"/>
            <a:r>
              <a:rPr lang="en-US" b="1" dirty="0" err="1" smtClean="0"/>
              <a:t>Masjid</a:t>
            </a:r>
            <a:r>
              <a:rPr lang="en-US" b="1" dirty="0" smtClean="0"/>
              <a:t> Al - </a:t>
            </a:r>
            <a:r>
              <a:rPr lang="en-US" b="1" dirty="0" err="1" smtClean="0"/>
              <a:t>Muttaqin</a:t>
            </a:r>
            <a:endParaRPr lang="en-US" b="1" dirty="0"/>
          </a:p>
        </p:txBody>
      </p:sp>
      <p:sp>
        <p:nvSpPr>
          <p:cNvPr id="12"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45</a:t>
            </a:fld>
            <a:endParaRPr lang="en-US" sz="2200" b="1" dirty="0">
              <a:solidFill>
                <a:schemeClr val="bg1"/>
              </a:solidFill>
              <a:latin typeface="Papyrus" pitchFamily="66" charset="0"/>
              <a:ea typeface="BatangChe" pitchFamily="49" charset="-127"/>
            </a:endParaRPr>
          </a:p>
        </p:txBody>
      </p:sp>
      <p:sp>
        <p:nvSpPr>
          <p:cNvPr id="16" name="Footer Placeholder 2"/>
          <p:cNvSpPr txBox="1">
            <a:spLocks/>
          </p:cNvSpPr>
          <p:nvPr/>
        </p:nvSpPr>
        <p:spPr>
          <a:xfrm rot="16200000">
            <a:off x="5702952" y="76841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14" name="TextBox 13"/>
          <p:cNvSpPr txBox="1"/>
          <p:nvPr/>
        </p:nvSpPr>
        <p:spPr>
          <a:xfrm>
            <a:off x="1219200" y="5562600"/>
            <a:ext cx="5562600" cy="388380"/>
          </a:xfrm>
          <a:prstGeom prst="rect">
            <a:avLst/>
          </a:prstGeom>
          <a:noFill/>
        </p:spPr>
        <p:txBody>
          <a:bodyPr wrap="square" lIns="95064" tIns="47532" rIns="95064" bIns="47532" rtlCol="0">
            <a:spAutoFit/>
          </a:bodyPr>
          <a:lstStyle/>
          <a:p>
            <a:pPr algn="ctr"/>
            <a:r>
              <a:rPr lang="en-US" b="1" dirty="0" err="1" smtClean="0"/>
              <a:t>Masjid</a:t>
            </a:r>
            <a:r>
              <a:rPr lang="en-US" b="1" dirty="0" smtClean="0"/>
              <a:t> Al </a:t>
            </a:r>
            <a:r>
              <a:rPr lang="en-US" b="1" dirty="0" err="1" smtClean="0"/>
              <a:t>Mu’min</a:t>
            </a:r>
            <a:endParaRPr lang="en-US" b="1" dirty="0"/>
          </a:p>
        </p:txBody>
      </p:sp>
      <p:sp>
        <p:nvSpPr>
          <p:cNvPr id="60418" name="AutoShape 2" descr="blob:https://web.whatsapp.com/0e7a424e-391f-4d26-b5e1-1740fc93296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0420" name="AutoShape 4" descr="blob:https://web.whatsapp.com/0e7a424e-391f-4d26-b5e1-1740fc93296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62818" name="Picture 2"/>
          <p:cNvPicPr>
            <a:picLocks noChangeAspect="1" noChangeArrowheads="1"/>
          </p:cNvPicPr>
          <p:nvPr/>
        </p:nvPicPr>
        <p:blipFill>
          <a:blip r:embed="rId3"/>
          <a:srcRect/>
          <a:stretch>
            <a:fillRect/>
          </a:stretch>
        </p:blipFill>
        <p:spPr bwMode="auto">
          <a:xfrm>
            <a:off x="609600" y="914400"/>
            <a:ext cx="6705600" cy="4319586"/>
          </a:xfrm>
          <a:prstGeom prst="rect">
            <a:avLst/>
          </a:prstGeom>
          <a:noFill/>
          <a:ln w="9525">
            <a:noFill/>
            <a:miter lim="800000"/>
            <a:headEnd/>
            <a:tailEnd/>
          </a:ln>
          <a:effectLst/>
        </p:spPr>
      </p:pic>
      <p:pic>
        <p:nvPicPr>
          <p:cNvPr id="162819" name="Picture 3"/>
          <p:cNvPicPr>
            <a:picLocks noChangeAspect="1" noChangeArrowheads="1"/>
          </p:cNvPicPr>
          <p:nvPr/>
        </p:nvPicPr>
        <p:blipFill>
          <a:blip r:embed="rId4" cstate="print"/>
          <a:srcRect/>
          <a:stretch>
            <a:fillRect/>
          </a:stretch>
        </p:blipFill>
        <p:spPr bwMode="auto">
          <a:xfrm>
            <a:off x="685800" y="6019800"/>
            <a:ext cx="6096000" cy="4114800"/>
          </a:xfrm>
          <a:prstGeom prst="rect">
            <a:avLst/>
          </a:prstGeom>
          <a:noFill/>
          <a:ln w="9525">
            <a:noFill/>
            <a:miter lim="800000"/>
            <a:headEnd/>
            <a:tailEnd/>
          </a:ln>
          <a:effectLst/>
        </p:spPr>
      </p:pic>
    </p:spTree>
    <p:extLst>
      <p:ext uri="{BB962C8B-B14F-4D97-AF65-F5344CB8AC3E}">
        <p14:creationId xmlns:p14="http://schemas.microsoft.com/office/powerpoint/2010/main" xmlns="" val="15850443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DFBCBCA-75C9-4BD8-8C27-33BD4C35F67E}" type="slidenum">
              <a:rPr lang="en-US" smtClean="0"/>
              <a:pPr/>
              <a:t>46</a:t>
            </a:fld>
            <a:endParaRPr lang="en-US"/>
          </a:p>
        </p:txBody>
      </p:sp>
      <p:sp>
        <p:nvSpPr>
          <p:cNvPr id="6" name="TextBox 5"/>
          <p:cNvSpPr txBox="1"/>
          <p:nvPr/>
        </p:nvSpPr>
        <p:spPr>
          <a:xfrm>
            <a:off x="1219200" y="6469620"/>
            <a:ext cx="5562600" cy="388380"/>
          </a:xfrm>
          <a:prstGeom prst="rect">
            <a:avLst/>
          </a:prstGeom>
          <a:noFill/>
        </p:spPr>
        <p:txBody>
          <a:bodyPr wrap="square" lIns="95064" tIns="47532" rIns="95064" bIns="47532" rtlCol="0">
            <a:spAutoFit/>
          </a:bodyPr>
          <a:lstStyle/>
          <a:p>
            <a:pPr algn="ctr"/>
            <a:r>
              <a:rPr lang="en-US" b="1" dirty="0" err="1" smtClean="0"/>
              <a:t>Penduduk</a:t>
            </a:r>
            <a:r>
              <a:rPr lang="en-US" b="1" dirty="0" smtClean="0"/>
              <a:t> </a:t>
            </a:r>
            <a:r>
              <a:rPr lang="en-US" b="1" dirty="0" err="1" smtClean="0"/>
              <a:t>Menurut</a:t>
            </a:r>
            <a:r>
              <a:rPr lang="en-US" b="1" dirty="0" smtClean="0"/>
              <a:t> Agama</a:t>
            </a:r>
            <a:endParaRPr lang="en-US" b="1" dirty="0"/>
          </a:p>
        </p:txBody>
      </p:sp>
      <p:graphicFrame>
        <p:nvGraphicFramePr>
          <p:cNvPr id="7" name="Content Placeholder 3"/>
          <p:cNvGraphicFramePr>
            <a:graphicFrameLocks/>
          </p:cNvGraphicFramePr>
          <p:nvPr>
            <p:extLst>
              <p:ext uri="{D42A27DB-BD31-4B8C-83A1-F6EECF244321}">
                <p14:modId xmlns:p14="http://schemas.microsoft.com/office/powerpoint/2010/main" xmlns="" val="3765035686"/>
              </p:ext>
            </p:extLst>
          </p:nvPr>
        </p:nvGraphicFramePr>
        <p:xfrm>
          <a:off x="990599" y="6934199"/>
          <a:ext cx="5562602" cy="3001226"/>
        </p:xfrm>
        <a:graphic>
          <a:graphicData uri="http://schemas.openxmlformats.org/drawingml/2006/table">
            <a:tbl>
              <a:tblPr firstRow="1" bandRow="1">
                <a:tableStyleId>{F5AB1C69-6EDB-4FF4-983F-18BD219EF322}</a:tableStyleId>
              </a:tblPr>
              <a:tblGrid>
                <a:gridCol w="546446"/>
                <a:gridCol w="1327082"/>
                <a:gridCol w="1092890"/>
                <a:gridCol w="1405146"/>
                <a:gridCol w="1191038"/>
              </a:tblGrid>
              <a:tr h="452364">
                <a:tc>
                  <a:txBody>
                    <a:bodyPr/>
                    <a:lstStyle/>
                    <a:p>
                      <a:pPr marL="0" marR="50165" algn="ctr">
                        <a:spcBef>
                          <a:spcPts val="0"/>
                        </a:spcBef>
                        <a:spcAft>
                          <a:spcPts val="0"/>
                        </a:spcAft>
                      </a:pPr>
                      <a:r>
                        <a:rPr lang="en-US" sz="1300" dirty="0" smtClean="0">
                          <a:latin typeface="Cambria" pitchFamily="18" charset="0"/>
                        </a:rPr>
                        <a:t>No</a:t>
                      </a:r>
                      <a:endParaRPr lang="en-US" sz="1300" dirty="0">
                        <a:latin typeface="Cambria" pitchFamily="18" charset="0"/>
                        <a:ea typeface="Times New Roman"/>
                        <a:cs typeface="Times New Roman"/>
                      </a:endParaRPr>
                    </a:p>
                  </a:txBody>
                  <a:tcPr marL="77724" marR="77724" marT="0" marB="0" anchor="ctr"/>
                </a:tc>
                <a:tc>
                  <a:txBody>
                    <a:bodyPr/>
                    <a:lstStyle/>
                    <a:p>
                      <a:pPr marL="0" marR="50165" algn="ctr">
                        <a:spcBef>
                          <a:spcPts val="0"/>
                        </a:spcBef>
                        <a:spcAft>
                          <a:spcPts val="0"/>
                        </a:spcAft>
                      </a:pPr>
                      <a:r>
                        <a:rPr lang="en-US" sz="1300" dirty="0" smtClean="0">
                          <a:latin typeface="Cambria" pitchFamily="18" charset="0"/>
                        </a:rPr>
                        <a:t>JENIS AGAMA</a:t>
                      </a:r>
                      <a:endParaRPr lang="en-US" sz="1300" dirty="0">
                        <a:latin typeface="Cambria" pitchFamily="18" charset="0"/>
                        <a:ea typeface="Times New Roman"/>
                        <a:cs typeface="Times New Roman"/>
                      </a:endParaRPr>
                    </a:p>
                  </a:txBody>
                  <a:tcPr marL="77724" marR="77724" marT="0" marB="0" anchor="ctr"/>
                </a:tc>
                <a:tc>
                  <a:txBody>
                    <a:bodyPr/>
                    <a:lstStyle/>
                    <a:p>
                      <a:pPr marL="0" marR="50165" algn="ctr">
                        <a:spcBef>
                          <a:spcPts val="0"/>
                        </a:spcBef>
                        <a:spcAft>
                          <a:spcPts val="0"/>
                        </a:spcAft>
                      </a:pPr>
                      <a:r>
                        <a:rPr lang="en-US" sz="1300" smtClean="0">
                          <a:latin typeface="Cambria" pitchFamily="18" charset="0"/>
                        </a:rPr>
                        <a:t>LAKI-LAKI</a:t>
                      </a:r>
                      <a:endParaRPr lang="en-US" sz="1300" dirty="0">
                        <a:latin typeface="Cambria" pitchFamily="18" charset="0"/>
                        <a:ea typeface="Times New Roman"/>
                        <a:cs typeface="Times New Roman"/>
                      </a:endParaRPr>
                    </a:p>
                  </a:txBody>
                  <a:tcPr marL="77724" marR="77724" marT="0" marB="0" anchor="ctr"/>
                </a:tc>
                <a:tc>
                  <a:txBody>
                    <a:bodyPr/>
                    <a:lstStyle/>
                    <a:p>
                      <a:pPr marL="0" marR="50165" algn="ctr">
                        <a:spcBef>
                          <a:spcPts val="0"/>
                        </a:spcBef>
                        <a:spcAft>
                          <a:spcPts val="0"/>
                        </a:spcAft>
                      </a:pPr>
                      <a:r>
                        <a:rPr lang="en-US" sz="1300" dirty="0" smtClean="0">
                          <a:latin typeface="Cambria" pitchFamily="18" charset="0"/>
                        </a:rPr>
                        <a:t>PEREMPUAN</a:t>
                      </a:r>
                      <a:endParaRPr lang="en-US" sz="1300" dirty="0">
                        <a:latin typeface="Cambria" pitchFamily="18" charset="0"/>
                        <a:ea typeface="Times New Roman"/>
                        <a:cs typeface="Times New Roman"/>
                      </a:endParaRPr>
                    </a:p>
                  </a:txBody>
                  <a:tcPr marL="77724" marR="77724" marT="0" marB="0" anchor="ctr"/>
                </a:tc>
                <a:tc>
                  <a:txBody>
                    <a:bodyPr/>
                    <a:lstStyle/>
                    <a:p>
                      <a:pPr marL="0" marR="50165" algn="ctr">
                        <a:spcBef>
                          <a:spcPts val="0"/>
                        </a:spcBef>
                        <a:spcAft>
                          <a:spcPts val="0"/>
                        </a:spcAft>
                      </a:pPr>
                      <a:r>
                        <a:rPr lang="en-US" sz="1300" dirty="0" smtClean="0">
                          <a:latin typeface="Cambria" pitchFamily="18" charset="0"/>
                        </a:rPr>
                        <a:t>JUMLAH</a:t>
                      </a:r>
                      <a:endParaRPr lang="en-US" sz="1300" dirty="0">
                        <a:latin typeface="Cambria" pitchFamily="18" charset="0"/>
                        <a:ea typeface="Times New Roman"/>
                        <a:cs typeface="Times New Roman"/>
                      </a:endParaRPr>
                    </a:p>
                  </a:txBody>
                  <a:tcPr marL="77724" marR="77724" marT="0" marB="0" anchor="ctr"/>
                </a:tc>
              </a:tr>
              <a:tr h="2322681">
                <a:tc>
                  <a:txBody>
                    <a:bodyPr/>
                    <a:lstStyle/>
                    <a:p>
                      <a:pPr marL="0" marR="50165" algn="ctr">
                        <a:lnSpc>
                          <a:spcPct val="150000"/>
                        </a:lnSpc>
                        <a:spcBef>
                          <a:spcPts val="0"/>
                        </a:spcBef>
                        <a:spcAft>
                          <a:spcPts val="0"/>
                        </a:spcAft>
                      </a:pPr>
                      <a:r>
                        <a:rPr lang="en-US" sz="1300" dirty="0" smtClean="0">
                          <a:latin typeface="Cambria" pitchFamily="18" charset="0"/>
                        </a:rPr>
                        <a:t>1</a:t>
                      </a:r>
                      <a:endParaRPr lang="en-US" sz="1300" dirty="0">
                        <a:latin typeface="Cambria" pitchFamily="18" charset="0"/>
                      </a:endParaRPr>
                    </a:p>
                    <a:p>
                      <a:pPr marL="0" marR="50165" algn="ctr">
                        <a:lnSpc>
                          <a:spcPct val="150000"/>
                        </a:lnSpc>
                        <a:spcBef>
                          <a:spcPts val="0"/>
                        </a:spcBef>
                        <a:spcAft>
                          <a:spcPts val="0"/>
                        </a:spcAft>
                      </a:pPr>
                      <a:r>
                        <a:rPr lang="en-US" sz="1300" dirty="0">
                          <a:latin typeface="Cambria" pitchFamily="18" charset="0"/>
                        </a:rPr>
                        <a:t>2</a:t>
                      </a:r>
                    </a:p>
                    <a:p>
                      <a:pPr marL="0" marR="50165" algn="ctr">
                        <a:lnSpc>
                          <a:spcPct val="150000"/>
                        </a:lnSpc>
                        <a:spcBef>
                          <a:spcPts val="0"/>
                        </a:spcBef>
                        <a:spcAft>
                          <a:spcPts val="0"/>
                        </a:spcAft>
                      </a:pPr>
                      <a:r>
                        <a:rPr lang="en-US" sz="1300" dirty="0">
                          <a:latin typeface="Cambria" pitchFamily="18" charset="0"/>
                        </a:rPr>
                        <a:t>3</a:t>
                      </a:r>
                    </a:p>
                    <a:p>
                      <a:pPr marL="0" marR="50165" algn="ctr">
                        <a:lnSpc>
                          <a:spcPct val="150000"/>
                        </a:lnSpc>
                        <a:spcBef>
                          <a:spcPts val="0"/>
                        </a:spcBef>
                        <a:spcAft>
                          <a:spcPts val="0"/>
                        </a:spcAft>
                      </a:pPr>
                      <a:r>
                        <a:rPr lang="en-US" sz="1300" dirty="0" smtClean="0">
                          <a:latin typeface="Cambria" pitchFamily="18" charset="0"/>
                        </a:rPr>
                        <a:t>4</a:t>
                      </a:r>
                    </a:p>
                    <a:p>
                      <a:pPr marL="0" marR="50165" algn="ctr">
                        <a:lnSpc>
                          <a:spcPct val="150000"/>
                        </a:lnSpc>
                        <a:spcBef>
                          <a:spcPts val="0"/>
                        </a:spcBef>
                        <a:spcAft>
                          <a:spcPts val="0"/>
                        </a:spcAft>
                      </a:pPr>
                      <a:r>
                        <a:rPr lang="en-US" sz="1300" dirty="0" smtClean="0">
                          <a:latin typeface="Cambria" pitchFamily="18" charset="0"/>
                        </a:rPr>
                        <a:t>5</a:t>
                      </a:r>
                      <a:endParaRPr lang="en-US" sz="1300" dirty="0">
                        <a:latin typeface="Cambria" pitchFamily="18" charset="0"/>
                        <a:ea typeface="Times New Roman"/>
                        <a:cs typeface="Times New Roman"/>
                      </a:endParaRPr>
                    </a:p>
                  </a:txBody>
                  <a:tcPr marL="77724" marR="77724" marT="0" marB="0" anchor="ctr"/>
                </a:tc>
                <a:tc>
                  <a:txBody>
                    <a:bodyPr/>
                    <a:lstStyle/>
                    <a:p>
                      <a:pPr marL="0" marR="50165">
                        <a:lnSpc>
                          <a:spcPct val="150000"/>
                        </a:lnSpc>
                        <a:spcBef>
                          <a:spcPts val="0"/>
                        </a:spcBef>
                        <a:spcAft>
                          <a:spcPts val="0"/>
                        </a:spcAft>
                      </a:pPr>
                      <a:r>
                        <a:rPr lang="en-US" sz="1300" dirty="0" smtClean="0">
                          <a:latin typeface="Cambria" pitchFamily="18" charset="0"/>
                        </a:rPr>
                        <a:t>ISLAM</a:t>
                      </a:r>
                    </a:p>
                    <a:p>
                      <a:pPr marL="0" marR="50165">
                        <a:lnSpc>
                          <a:spcPct val="150000"/>
                        </a:lnSpc>
                        <a:spcBef>
                          <a:spcPts val="0"/>
                        </a:spcBef>
                        <a:spcAft>
                          <a:spcPts val="0"/>
                        </a:spcAft>
                      </a:pPr>
                      <a:r>
                        <a:rPr lang="en-US" sz="1300" dirty="0" smtClean="0">
                          <a:latin typeface="Cambria" pitchFamily="18" charset="0"/>
                        </a:rPr>
                        <a:t>KRISTEN</a:t>
                      </a:r>
                    </a:p>
                    <a:p>
                      <a:pPr marL="0" marR="50165">
                        <a:lnSpc>
                          <a:spcPct val="150000"/>
                        </a:lnSpc>
                        <a:spcBef>
                          <a:spcPts val="0"/>
                        </a:spcBef>
                        <a:spcAft>
                          <a:spcPts val="0"/>
                        </a:spcAft>
                      </a:pPr>
                      <a:r>
                        <a:rPr lang="en-US" sz="1300" dirty="0" smtClean="0">
                          <a:latin typeface="Cambria" pitchFamily="18" charset="0"/>
                        </a:rPr>
                        <a:t>KATOLIK</a:t>
                      </a:r>
                    </a:p>
                    <a:p>
                      <a:pPr marL="0" marR="50165">
                        <a:lnSpc>
                          <a:spcPct val="150000"/>
                        </a:lnSpc>
                        <a:spcBef>
                          <a:spcPts val="0"/>
                        </a:spcBef>
                        <a:spcAft>
                          <a:spcPts val="0"/>
                        </a:spcAft>
                      </a:pPr>
                      <a:r>
                        <a:rPr lang="en-US" sz="1300" dirty="0" smtClean="0">
                          <a:latin typeface="Cambria" pitchFamily="18" charset="0"/>
                        </a:rPr>
                        <a:t>HINDU</a:t>
                      </a:r>
                    </a:p>
                    <a:p>
                      <a:pPr marL="0" marR="50165">
                        <a:lnSpc>
                          <a:spcPct val="150000"/>
                        </a:lnSpc>
                        <a:spcBef>
                          <a:spcPts val="0"/>
                        </a:spcBef>
                        <a:spcAft>
                          <a:spcPts val="0"/>
                        </a:spcAft>
                      </a:pPr>
                      <a:r>
                        <a:rPr lang="en-US" sz="1300" dirty="0" smtClean="0">
                          <a:latin typeface="Cambria" pitchFamily="18" charset="0"/>
                        </a:rPr>
                        <a:t>BUDHA</a:t>
                      </a:r>
                      <a:endParaRPr lang="en-US" sz="1300" dirty="0">
                        <a:latin typeface="Cambria" pitchFamily="18" charset="0"/>
                        <a:ea typeface="Times New Roman"/>
                        <a:cs typeface="Times New Roman"/>
                      </a:endParaRPr>
                    </a:p>
                  </a:txBody>
                  <a:tcPr marL="77724" marR="77724" marT="0" marB="0" anchor="ctr"/>
                </a:tc>
                <a:tc>
                  <a:txBody>
                    <a:bodyPr/>
                    <a:lstStyle/>
                    <a:p>
                      <a:pPr marL="0" marR="50165" algn="ctr">
                        <a:lnSpc>
                          <a:spcPct val="150000"/>
                        </a:lnSpc>
                        <a:spcBef>
                          <a:spcPts val="0"/>
                        </a:spcBef>
                        <a:spcAft>
                          <a:spcPts val="0"/>
                        </a:spcAft>
                      </a:pPr>
                      <a:endParaRPr lang="en-US" sz="1300" dirty="0" smtClean="0">
                        <a:latin typeface="Cambria" pitchFamily="18" charset="0"/>
                      </a:endParaRPr>
                    </a:p>
                    <a:p>
                      <a:pPr marL="0" marR="50165" algn="ctr">
                        <a:lnSpc>
                          <a:spcPct val="150000"/>
                        </a:lnSpc>
                        <a:spcBef>
                          <a:spcPts val="0"/>
                        </a:spcBef>
                        <a:spcAft>
                          <a:spcPts val="0"/>
                        </a:spcAft>
                      </a:pPr>
                      <a:r>
                        <a:rPr lang="en-US" sz="1300" dirty="0" smtClean="0">
                          <a:latin typeface="Cambria" pitchFamily="18" charset="0"/>
                        </a:rPr>
                        <a:t>4.033</a:t>
                      </a:r>
                    </a:p>
                    <a:p>
                      <a:pPr marL="0" marR="50165" algn="ctr">
                        <a:lnSpc>
                          <a:spcPct val="150000"/>
                        </a:lnSpc>
                        <a:spcBef>
                          <a:spcPts val="0"/>
                        </a:spcBef>
                        <a:spcAft>
                          <a:spcPts val="0"/>
                        </a:spcAft>
                      </a:pPr>
                      <a:r>
                        <a:rPr lang="en-US" sz="1300" dirty="0" smtClean="0">
                          <a:latin typeface="Cambria" pitchFamily="18" charset="0"/>
                        </a:rPr>
                        <a:t>335</a:t>
                      </a:r>
                    </a:p>
                    <a:p>
                      <a:pPr marL="0" marR="50165" algn="ctr">
                        <a:lnSpc>
                          <a:spcPct val="150000"/>
                        </a:lnSpc>
                        <a:spcBef>
                          <a:spcPts val="0"/>
                        </a:spcBef>
                        <a:spcAft>
                          <a:spcPts val="0"/>
                        </a:spcAft>
                      </a:pPr>
                      <a:r>
                        <a:rPr lang="en-US" sz="1300" dirty="0" smtClean="0">
                          <a:latin typeface="Cambria" pitchFamily="18" charset="0"/>
                        </a:rPr>
                        <a:t>29</a:t>
                      </a:r>
                    </a:p>
                    <a:p>
                      <a:pPr marL="0" marR="50165" algn="ctr">
                        <a:lnSpc>
                          <a:spcPct val="150000"/>
                        </a:lnSpc>
                        <a:spcBef>
                          <a:spcPts val="0"/>
                        </a:spcBef>
                        <a:spcAft>
                          <a:spcPts val="0"/>
                        </a:spcAft>
                      </a:pPr>
                      <a:r>
                        <a:rPr lang="en-US" sz="1300" dirty="0" smtClean="0">
                          <a:latin typeface="Cambria" pitchFamily="18" charset="0"/>
                        </a:rPr>
                        <a:t>37</a:t>
                      </a:r>
                    </a:p>
                    <a:p>
                      <a:pPr marL="0" marR="50165" algn="ctr">
                        <a:lnSpc>
                          <a:spcPct val="150000"/>
                        </a:lnSpc>
                        <a:spcBef>
                          <a:spcPts val="0"/>
                        </a:spcBef>
                        <a:spcAft>
                          <a:spcPts val="0"/>
                        </a:spcAft>
                      </a:pPr>
                      <a:r>
                        <a:rPr lang="en-US" sz="1300" dirty="0" smtClean="0">
                          <a:latin typeface="Cambria" pitchFamily="18" charset="0"/>
                        </a:rPr>
                        <a:t>15</a:t>
                      </a:r>
                      <a:endParaRPr lang="en-US" sz="1300" dirty="0">
                        <a:latin typeface="Cambria" pitchFamily="18" charset="0"/>
                      </a:endParaRPr>
                    </a:p>
                    <a:p>
                      <a:pPr marL="0" marR="50165" algn="ctr">
                        <a:lnSpc>
                          <a:spcPct val="150000"/>
                        </a:lnSpc>
                        <a:spcBef>
                          <a:spcPts val="0"/>
                        </a:spcBef>
                        <a:spcAft>
                          <a:spcPts val="0"/>
                        </a:spcAft>
                      </a:pPr>
                      <a:r>
                        <a:rPr lang="en-US" sz="1300" dirty="0">
                          <a:latin typeface="Cambria" pitchFamily="18" charset="0"/>
                        </a:rPr>
                        <a:t>   </a:t>
                      </a:r>
                      <a:endParaRPr lang="en-US" sz="1300" dirty="0">
                        <a:latin typeface="Cambria" pitchFamily="18" charset="0"/>
                        <a:ea typeface="Times New Roman"/>
                        <a:cs typeface="Times New Roman"/>
                      </a:endParaRPr>
                    </a:p>
                  </a:txBody>
                  <a:tcPr marL="77724" marR="77724" marT="0" marB="0" anchor="ctr"/>
                </a:tc>
                <a:tc>
                  <a:txBody>
                    <a:bodyPr/>
                    <a:lstStyle/>
                    <a:p>
                      <a:pPr marL="0" marR="50165" algn="ctr">
                        <a:lnSpc>
                          <a:spcPct val="150000"/>
                        </a:lnSpc>
                        <a:spcBef>
                          <a:spcPts val="0"/>
                        </a:spcBef>
                        <a:spcAft>
                          <a:spcPts val="0"/>
                        </a:spcAft>
                      </a:pPr>
                      <a:r>
                        <a:rPr lang="en-US" sz="1300" dirty="0" smtClean="0">
                          <a:latin typeface="Cambria" pitchFamily="18" charset="0"/>
                        </a:rPr>
                        <a:t>4.991</a:t>
                      </a:r>
                    </a:p>
                    <a:p>
                      <a:pPr marL="0" marR="50165" algn="ctr">
                        <a:lnSpc>
                          <a:spcPct val="150000"/>
                        </a:lnSpc>
                        <a:spcBef>
                          <a:spcPts val="0"/>
                        </a:spcBef>
                        <a:spcAft>
                          <a:spcPts val="0"/>
                        </a:spcAft>
                      </a:pPr>
                      <a:r>
                        <a:rPr lang="en-US" sz="1300" dirty="0" smtClean="0">
                          <a:latin typeface="Cambria" pitchFamily="18" charset="0"/>
                        </a:rPr>
                        <a:t>352</a:t>
                      </a:r>
                    </a:p>
                    <a:p>
                      <a:pPr marL="0" marR="50165" algn="ctr">
                        <a:lnSpc>
                          <a:spcPct val="150000"/>
                        </a:lnSpc>
                        <a:spcBef>
                          <a:spcPts val="0"/>
                        </a:spcBef>
                        <a:spcAft>
                          <a:spcPts val="0"/>
                        </a:spcAft>
                      </a:pPr>
                      <a:r>
                        <a:rPr lang="en-US" sz="1300" dirty="0" smtClean="0">
                          <a:latin typeface="Cambria" pitchFamily="18" charset="0"/>
                        </a:rPr>
                        <a:t>32</a:t>
                      </a:r>
                    </a:p>
                    <a:p>
                      <a:pPr marL="0" marR="50165" algn="ctr">
                        <a:lnSpc>
                          <a:spcPct val="150000"/>
                        </a:lnSpc>
                        <a:spcBef>
                          <a:spcPts val="0"/>
                        </a:spcBef>
                        <a:spcAft>
                          <a:spcPts val="0"/>
                        </a:spcAft>
                      </a:pPr>
                      <a:r>
                        <a:rPr lang="en-US" sz="1300" dirty="0" smtClean="0">
                          <a:latin typeface="Cambria" pitchFamily="18" charset="0"/>
                        </a:rPr>
                        <a:t>34</a:t>
                      </a:r>
                    </a:p>
                    <a:p>
                      <a:pPr marL="0" marR="50165" algn="ctr">
                        <a:lnSpc>
                          <a:spcPct val="150000"/>
                        </a:lnSpc>
                        <a:spcBef>
                          <a:spcPts val="0"/>
                        </a:spcBef>
                        <a:spcAft>
                          <a:spcPts val="0"/>
                        </a:spcAft>
                      </a:pPr>
                      <a:r>
                        <a:rPr lang="en-US" sz="1300" dirty="0" smtClean="0">
                          <a:latin typeface="Cambria" pitchFamily="18" charset="0"/>
                          <a:ea typeface="Times New Roman"/>
                          <a:cs typeface="Times New Roman"/>
                        </a:rPr>
                        <a:t>32</a:t>
                      </a:r>
                      <a:endParaRPr lang="en-US" sz="1300" dirty="0">
                        <a:latin typeface="Cambria" pitchFamily="18" charset="0"/>
                        <a:ea typeface="Times New Roman"/>
                        <a:cs typeface="Times New Roman"/>
                      </a:endParaRPr>
                    </a:p>
                  </a:txBody>
                  <a:tcPr marL="77724" marR="77724" marT="0" marB="0" anchor="ctr"/>
                </a:tc>
                <a:tc>
                  <a:txBody>
                    <a:bodyPr/>
                    <a:lstStyle/>
                    <a:p>
                      <a:pPr marL="0" marR="50165" algn="ctr">
                        <a:lnSpc>
                          <a:spcPct val="150000"/>
                        </a:lnSpc>
                        <a:spcBef>
                          <a:spcPts val="0"/>
                        </a:spcBef>
                        <a:spcAft>
                          <a:spcPts val="0"/>
                        </a:spcAft>
                      </a:pPr>
                      <a:r>
                        <a:rPr lang="en-US" sz="1300" dirty="0" smtClean="0">
                          <a:latin typeface="Cambria" pitchFamily="18" charset="0"/>
                        </a:rPr>
                        <a:t>9.024</a:t>
                      </a:r>
                    </a:p>
                    <a:p>
                      <a:pPr marL="0" marR="50165" algn="ctr">
                        <a:lnSpc>
                          <a:spcPct val="150000"/>
                        </a:lnSpc>
                        <a:spcBef>
                          <a:spcPts val="0"/>
                        </a:spcBef>
                        <a:spcAft>
                          <a:spcPts val="0"/>
                        </a:spcAft>
                      </a:pPr>
                      <a:r>
                        <a:rPr lang="en-US" sz="1300" dirty="0" smtClean="0">
                          <a:latin typeface="Cambria" pitchFamily="18" charset="0"/>
                        </a:rPr>
                        <a:t>687</a:t>
                      </a:r>
                    </a:p>
                    <a:p>
                      <a:pPr marL="0" marR="50165" algn="ctr">
                        <a:lnSpc>
                          <a:spcPct val="150000"/>
                        </a:lnSpc>
                        <a:spcBef>
                          <a:spcPts val="0"/>
                        </a:spcBef>
                        <a:spcAft>
                          <a:spcPts val="0"/>
                        </a:spcAft>
                      </a:pPr>
                      <a:r>
                        <a:rPr lang="en-US" sz="1300" dirty="0" smtClean="0">
                          <a:latin typeface="Cambria" pitchFamily="18" charset="0"/>
                        </a:rPr>
                        <a:t>61</a:t>
                      </a:r>
                    </a:p>
                    <a:p>
                      <a:pPr marL="0" marR="50165" algn="ctr">
                        <a:lnSpc>
                          <a:spcPct val="150000"/>
                        </a:lnSpc>
                        <a:spcBef>
                          <a:spcPts val="0"/>
                        </a:spcBef>
                        <a:spcAft>
                          <a:spcPts val="0"/>
                        </a:spcAft>
                      </a:pPr>
                      <a:r>
                        <a:rPr lang="en-US" sz="1300" dirty="0" smtClean="0">
                          <a:latin typeface="Cambria" pitchFamily="18" charset="0"/>
                        </a:rPr>
                        <a:t>71</a:t>
                      </a:r>
                    </a:p>
                    <a:p>
                      <a:pPr marL="0" marR="50165" algn="ctr">
                        <a:lnSpc>
                          <a:spcPct val="150000"/>
                        </a:lnSpc>
                        <a:spcBef>
                          <a:spcPts val="0"/>
                        </a:spcBef>
                        <a:spcAft>
                          <a:spcPts val="0"/>
                        </a:spcAft>
                      </a:pPr>
                      <a:r>
                        <a:rPr lang="en-US" sz="1300" dirty="0" smtClean="0">
                          <a:latin typeface="Cambria" pitchFamily="18" charset="0"/>
                        </a:rPr>
                        <a:t>47</a:t>
                      </a:r>
                      <a:endParaRPr lang="en-US" sz="1300" dirty="0">
                        <a:latin typeface="Cambria" pitchFamily="18" charset="0"/>
                        <a:ea typeface="Times New Roman"/>
                        <a:cs typeface="Times New Roman"/>
                      </a:endParaRPr>
                    </a:p>
                  </a:txBody>
                  <a:tcPr marL="77724" marR="77724" marT="0" marB="0" anchor="ctr"/>
                </a:tc>
              </a:tr>
              <a:tr h="226181">
                <a:tc gridSpan="2">
                  <a:txBody>
                    <a:bodyPr/>
                    <a:lstStyle/>
                    <a:p>
                      <a:pPr marL="0" marR="50165" algn="ctr">
                        <a:spcBef>
                          <a:spcPts val="0"/>
                        </a:spcBef>
                        <a:spcAft>
                          <a:spcPts val="0"/>
                        </a:spcAft>
                      </a:pPr>
                      <a:r>
                        <a:rPr lang="en-US" sz="1300" dirty="0">
                          <a:latin typeface="Cambria" pitchFamily="18" charset="0"/>
                        </a:rPr>
                        <a:t>T O T A L</a:t>
                      </a:r>
                      <a:endParaRPr lang="en-US" sz="1300" dirty="0">
                        <a:latin typeface="Cambria" pitchFamily="18" charset="0"/>
                        <a:ea typeface="Times New Roman"/>
                        <a:cs typeface="Times New Roman"/>
                      </a:endParaRPr>
                    </a:p>
                  </a:txBody>
                  <a:tcPr marL="77724" marR="77724" marT="0" marB="0" anchor="ctr"/>
                </a:tc>
                <a:tc hMerge="1">
                  <a:txBody>
                    <a:bodyPr/>
                    <a:lstStyle/>
                    <a:p>
                      <a:endParaRPr lang="en-US"/>
                    </a:p>
                  </a:txBody>
                  <a:tcPr/>
                </a:tc>
                <a:tc>
                  <a:txBody>
                    <a:bodyPr/>
                    <a:lstStyle/>
                    <a:p>
                      <a:pPr marL="0" marR="50165" algn="ctr">
                        <a:spcBef>
                          <a:spcPts val="0"/>
                        </a:spcBef>
                        <a:spcAft>
                          <a:spcPts val="0"/>
                        </a:spcAft>
                      </a:pPr>
                      <a:r>
                        <a:rPr lang="en-US" sz="1300" dirty="0">
                          <a:latin typeface="Cambria" pitchFamily="18" charset="0"/>
                        </a:rPr>
                        <a:t> </a:t>
                      </a:r>
                      <a:endParaRPr lang="en-US" sz="1300" dirty="0">
                        <a:latin typeface="Cambria" pitchFamily="18" charset="0"/>
                        <a:ea typeface="Times New Roman"/>
                        <a:cs typeface="Times New Roman"/>
                      </a:endParaRPr>
                    </a:p>
                  </a:txBody>
                  <a:tcPr marL="77724" marR="77724" marT="0" marB="0" anchor="ctr"/>
                </a:tc>
                <a:tc>
                  <a:txBody>
                    <a:bodyPr/>
                    <a:lstStyle/>
                    <a:p>
                      <a:pPr marL="0" marR="50165" algn="ctr">
                        <a:spcBef>
                          <a:spcPts val="0"/>
                        </a:spcBef>
                        <a:spcAft>
                          <a:spcPts val="0"/>
                        </a:spcAft>
                      </a:pPr>
                      <a:endParaRPr lang="en-US" sz="1300" dirty="0">
                        <a:latin typeface="Cambria" pitchFamily="18" charset="0"/>
                        <a:ea typeface="Times New Roman"/>
                        <a:cs typeface="Times New Roman"/>
                      </a:endParaRPr>
                    </a:p>
                  </a:txBody>
                  <a:tcPr marL="77724" marR="77724" marT="0" marB="0" anchor="ctr"/>
                </a:tc>
                <a:tc>
                  <a:txBody>
                    <a:bodyPr/>
                    <a:lstStyle/>
                    <a:p>
                      <a:pPr marL="0" marR="50165" algn="ctr">
                        <a:spcBef>
                          <a:spcPts val="0"/>
                        </a:spcBef>
                        <a:spcAft>
                          <a:spcPts val="0"/>
                        </a:spcAft>
                      </a:pPr>
                      <a:r>
                        <a:rPr lang="en-US" sz="1300" dirty="0" smtClean="0">
                          <a:latin typeface="Cambria" pitchFamily="18" charset="0"/>
                        </a:rPr>
                        <a:t>9.890</a:t>
                      </a:r>
                      <a:endParaRPr lang="en-US" sz="1300" dirty="0">
                        <a:latin typeface="Cambria" pitchFamily="18" charset="0"/>
                        <a:ea typeface="Times New Roman"/>
                        <a:cs typeface="Times New Roman"/>
                      </a:endParaRPr>
                    </a:p>
                  </a:txBody>
                  <a:tcPr marL="77724" marR="77724" marT="0" marB="0" anchor="ctr"/>
                </a:tc>
              </a:tr>
            </a:tbl>
          </a:graphicData>
        </a:graphic>
      </p:graphicFrame>
      <p:sp>
        <p:nvSpPr>
          <p:cNvPr id="9" name="Footer Placeholder 2"/>
          <p:cNvSpPr txBox="1">
            <a:spLocks/>
          </p:cNvSpPr>
          <p:nvPr/>
        </p:nvSpPr>
        <p:spPr>
          <a:xfrm rot="16200000">
            <a:off x="5677309"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pic>
        <p:nvPicPr>
          <p:cNvPr id="10" name="Picture 9"/>
          <p:cNvPicPr>
            <a:picLocks noChangeAspect="1"/>
          </p:cNvPicPr>
          <p:nvPr/>
        </p:nvPicPr>
        <p:blipFill>
          <a:blip r:embed="rId2"/>
          <a:stretch>
            <a:fillRect/>
          </a:stretch>
        </p:blipFill>
        <p:spPr>
          <a:xfrm>
            <a:off x="787022" y="640050"/>
            <a:ext cx="6451978" cy="5303550"/>
          </a:xfrm>
          <a:prstGeom prst="rect">
            <a:avLst/>
          </a:prstGeom>
        </p:spPr>
      </p:pic>
      <p:sp>
        <p:nvSpPr>
          <p:cNvPr id="11" name="TextBox 10"/>
          <p:cNvSpPr txBox="1"/>
          <p:nvPr/>
        </p:nvSpPr>
        <p:spPr>
          <a:xfrm>
            <a:off x="1219200" y="228600"/>
            <a:ext cx="5562600" cy="388380"/>
          </a:xfrm>
          <a:prstGeom prst="rect">
            <a:avLst/>
          </a:prstGeom>
          <a:noFill/>
        </p:spPr>
        <p:txBody>
          <a:bodyPr wrap="square" lIns="95064" tIns="47532" rIns="95064" bIns="47532" rtlCol="0">
            <a:spAutoFit/>
          </a:bodyPr>
          <a:lstStyle/>
          <a:p>
            <a:pPr algn="ctr"/>
            <a:r>
              <a:rPr lang="en-US" b="1" dirty="0" smtClean="0"/>
              <a:t>Masjid Al - </a:t>
            </a:r>
            <a:r>
              <a:rPr lang="en-US" b="1" dirty="0" err="1" smtClean="0"/>
              <a:t>Ikhlas</a:t>
            </a:r>
            <a:endParaRPr lang="en-US" b="1" dirty="0"/>
          </a:p>
        </p:txBody>
      </p:sp>
    </p:spTree>
    <p:extLst>
      <p:ext uri="{BB962C8B-B14F-4D97-AF65-F5344CB8AC3E}">
        <p14:creationId xmlns:p14="http://schemas.microsoft.com/office/powerpoint/2010/main" xmlns="" val="32829134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116636" y="1932580"/>
            <a:ext cx="5722148" cy="7821020"/>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marL="0" indent="685243" algn="just">
              <a:lnSpc>
                <a:spcPct val="150000"/>
              </a:lnSpc>
              <a:buNone/>
            </a:pPr>
            <a:r>
              <a:rPr lang="en-US" sz="1700" dirty="0">
                <a:latin typeface="Maiandra GD" pitchFamily="34" charset="0"/>
              </a:rPr>
              <a:t>	</a:t>
            </a:r>
            <a:r>
              <a:rPr lang="en-US" sz="1500" dirty="0">
                <a:latin typeface="Cambria" pitchFamily="18" charset="0"/>
              </a:rPr>
              <a:t>Wilayah </a:t>
            </a:r>
            <a:r>
              <a:rPr lang="en-US" sz="1500" dirty="0" err="1">
                <a:latin typeface="Cambria" pitchFamily="18" charset="0"/>
              </a:rPr>
              <a:t>Kelurahan</a:t>
            </a:r>
            <a:r>
              <a:rPr lang="en-US" sz="1500" dirty="0">
                <a:latin typeface="Cambria" pitchFamily="18" charset="0"/>
              </a:rPr>
              <a:t> </a:t>
            </a:r>
            <a:r>
              <a:rPr lang="en-US" sz="1500" dirty="0" err="1">
                <a:latin typeface="Cambria" pitchFamily="18" charset="0"/>
              </a:rPr>
              <a:t>Palupi</a:t>
            </a:r>
            <a:r>
              <a:rPr lang="en-US" sz="1500" dirty="0">
                <a:latin typeface="Cambria" pitchFamily="18" charset="0"/>
              </a:rPr>
              <a:t> yang 100 % </a:t>
            </a:r>
            <a:r>
              <a:rPr lang="en-US" sz="1500" dirty="0" err="1">
                <a:latin typeface="Cambria" pitchFamily="18" charset="0"/>
              </a:rPr>
              <a:t>adalah</a:t>
            </a:r>
            <a:r>
              <a:rPr lang="en-US" sz="1500" dirty="0">
                <a:latin typeface="Cambria" pitchFamily="18" charset="0"/>
              </a:rPr>
              <a:t> </a:t>
            </a:r>
            <a:r>
              <a:rPr lang="en-US" sz="1500" dirty="0" err="1">
                <a:latin typeface="Cambria" pitchFamily="18" charset="0"/>
              </a:rPr>
              <a:t>daratan</a:t>
            </a:r>
            <a:r>
              <a:rPr lang="en-US" sz="1500" dirty="0">
                <a:latin typeface="Cambria" pitchFamily="18" charset="0"/>
              </a:rPr>
              <a:t>  </a:t>
            </a:r>
            <a:r>
              <a:rPr lang="en-US" sz="1500" dirty="0" err="1">
                <a:latin typeface="Cambria" pitchFamily="18" charset="0"/>
              </a:rPr>
              <a:t>awalnya</a:t>
            </a:r>
            <a:r>
              <a:rPr lang="en-US" sz="1500" dirty="0">
                <a:latin typeface="Cambria" pitchFamily="18" charset="0"/>
              </a:rPr>
              <a:t> </a:t>
            </a:r>
            <a:r>
              <a:rPr lang="en-US" sz="1500" dirty="0" err="1">
                <a:latin typeface="Cambria" pitchFamily="18" charset="0"/>
              </a:rPr>
              <a:t>dimanfaatkan</a:t>
            </a:r>
            <a:r>
              <a:rPr lang="en-US" sz="1500" dirty="0">
                <a:latin typeface="Cambria" pitchFamily="18" charset="0"/>
              </a:rPr>
              <a:t> </a:t>
            </a:r>
            <a:r>
              <a:rPr lang="en-US" sz="1500" dirty="0" err="1">
                <a:latin typeface="Cambria" pitchFamily="18" charset="0"/>
              </a:rPr>
              <a:t>oleh</a:t>
            </a:r>
            <a:r>
              <a:rPr lang="en-US" sz="1500" dirty="0">
                <a:latin typeface="Cambria" pitchFamily="18" charset="0"/>
              </a:rPr>
              <a:t> </a:t>
            </a:r>
            <a:r>
              <a:rPr lang="en-US" sz="1500" dirty="0" err="1" smtClean="0">
                <a:latin typeface="Cambria" pitchFamily="18" charset="0"/>
              </a:rPr>
              <a:t>warga</a:t>
            </a:r>
            <a:r>
              <a:rPr lang="en-US" sz="1500" dirty="0" smtClean="0">
                <a:latin typeface="Cambria" pitchFamily="18" charset="0"/>
              </a:rPr>
              <a:t> </a:t>
            </a:r>
            <a:r>
              <a:rPr lang="en-US" sz="1500" dirty="0" err="1" smtClean="0">
                <a:latin typeface="Cambria" pitchFamily="18" charset="0"/>
              </a:rPr>
              <a:t>masyarakat</a:t>
            </a:r>
            <a:r>
              <a:rPr lang="en-US" sz="1500" dirty="0" smtClean="0">
                <a:latin typeface="Cambria" pitchFamily="18" charset="0"/>
              </a:rPr>
              <a:t> </a:t>
            </a:r>
            <a:r>
              <a:rPr lang="en-US" sz="1500" dirty="0" err="1">
                <a:latin typeface="Cambria" pitchFamily="18" charset="0"/>
              </a:rPr>
              <a:t>untuk</a:t>
            </a:r>
            <a:r>
              <a:rPr lang="en-US" sz="1500" dirty="0">
                <a:latin typeface="Cambria" pitchFamily="18" charset="0"/>
              </a:rPr>
              <a:t> </a:t>
            </a:r>
            <a:r>
              <a:rPr lang="en-US" sz="1500" dirty="0" err="1">
                <a:latin typeface="Cambria" pitchFamily="18" charset="0"/>
              </a:rPr>
              <a:t>lahan</a:t>
            </a:r>
            <a:r>
              <a:rPr lang="en-US" sz="1500" dirty="0">
                <a:latin typeface="Cambria" pitchFamily="18" charset="0"/>
              </a:rPr>
              <a:t> </a:t>
            </a:r>
            <a:r>
              <a:rPr lang="en-US" sz="1500" dirty="0" err="1">
                <a:latin typeface="Cambria" pitchFamily="18" charset="0"/>
              </a:rPr>
              <a:t>p</a:t>
            </a:r>
            <a:r>
              <a:rPr lang="en-US" sz="1500" dirty="0" err="1" smtClean="0">
                <a:latin typeface="Cambria" pitchFamily="18" charset="0"/>
              </a:rPr>
              <a:t>ertanian</a:t>
            </a:r>
            <a:r>
              <a:rPr lang="en-US" sz="1500" dirty="0" smtClean="0">
                <a:latin typeface="Cambria" pitchFamily="18" charset="0"/>
              </a:rPr>
              <a:t> </a:t>
            </a:r>
            <a:r>
              <a:rPr lang="en-US" sz="1500" dirty="0" err="1">
                <a:latin typeface="Cambria" pitchFamily="18" charset="0"/>
              </a:rPr>
              <a:t>dan</a:t>
            </a:r>
            <a:r>
              <a:rPr lang="en-US" sz="1500" dirty="0">
                <a:latin typeface="Cambria" pitchFamily="18" charset="0"/>
              </a:rPr>
              <a:t> </a:t>
            </a:r>
            <a:r>
              <a:rPr lang="en-US" sz="1500" dirty="0" err="1">
                <a:latin typeface="Cambria" pitchFamily="18" charset="0"/>
              </a:rPr>
              <a:t>perkebunan</a:t>
            </a:r>
            <a:r>
              <a:rPr lang="en-US" sz="1500" dirty="0">
                <a:latin typeface="Cambria" pitchFamily="18" charset="0"/>
              </a:rPr>
              <a:t> </a:t>
            </a:r>
            <a:r>
              <a:rPr lang="en-US" sz="1500" dirty="0" err="1">
                <a:latin typeface="Cambria" pitchFamily="18" charset="0"/>
              </a:rPr>
              <a:t>namun</a:t>
            </a:r>
            <a:r>
              <a:rPr lang="en-US" sz="1500" dirty="0">
                <a:latin typeface="Cambria" pitchFamily="18" charset="0"/>
              </a:rPr>
              <a:t> </a:t>
            </a:r>
            <a:r>
              <a:rPr lang="en-US" sz="1500" dirty="0" err="1" smtClean="0">
                <a:latin typeface="Cambria" pitchFamily="18" charset="0"/>
              </a:rPr>
              <a:t>karena</a:t>
            </a:r>
            <a:r>
              <a:rPr lang="en-US" sz="1500" dirty="0" smtClean="0">
                <a:latin typeface="Cambria" pitchFamily="18" charset="0"/>
              </a:rPr>
              <a:t> </a:t>
            </a:r>
            <a:r>
              <a:rPr lang="en-US" sz="1500" dirty="0" err="1">
                <a:latin typeface="Cambria" pitchFamily="18" charset="0"/>
              </a:rPr>
              <a:t>sulitnya</a:t>
            </a:r>
            <a:r>
              <a:rPr lang="en-US" sz="1500" dirty="0">
                <a:latin typeface="Cambria" pitchFamily="18" charset="0"/>
              </a:rPr>
              <a:t> </a:t>
            </a:r>
            <a:r>
              <a:rPr lang="en-US" sz="1500" dirty="0" err="1">
                <a:latin typeface="Cambria" pitchFamily="18" charset="0"/>
              </a:rPr>
              <a:t>mendapatkan</a:t>
            </a:r>
            <a:r>
              <a:rPr lang="en-US" sz="1500" dirty="0">
                <a:latin typeface="Cambria" pitchFamily="18" charset="0"/>
              </a:rPr>
              <a:t> air yang </a:t>
            </a:r>
            <a:r>
              <a:rPr lang="en-US" sz="1500" dirty="0" err="1">
                <a:latin typeface="Cambria" pitchFamily="18" charset="0"/>
              </a:rPr>
              <a:t>tentunya</a:t>
            </a:r>
            <a:r>
              <a:rPr lang="en-US" sz="1500" dirty="0">
                <a:latin typeface="Cambria" pitchFamily="18" charset="0"/>
              </a:rPr>
              <a:t> </a:t>
            </a:r>
            <a:r>
              <a:rPr lang="en-US" sz="1500" dirty="0" err="1">
                <a:latin typeface="Cambria" pitchFamily="18" charset="0"/>
              </a:rPr>
              <a:t>sangat</a:t>
            </a:r>
            <a:r>
              <a:rPr lang="en-US" sz="1500" dirty="0">
                <a:latin typeface="Cambria" pitchFamily="18" charset="0"/>
              </a:rPr>
              <a:t> </a:t>
            </a:r>
            <a:r>
              <a:rPr lang="en-US" sz="1500" dirty="0" err="1">
                <a:latin typeface="Cambria" pitchFamily="18" charset="0"/>
              </a:rPr>
              <a:t>berpengaruh</a:t>
            </a:r>
            <a:r>
              <a:rPr lang="en-US" sz="1500" dirty="0">
                <a:latin typeface="Cambria" pitchFamily="18" charset="0"/>
              </a:rPr>
              <a:t> </a:t>
            </a:r>
            <a:r>
              <a:rPr lang="en-US" sz="1500" dirty="0" err="1">
                <a:latin typeface="Cambria" pitchFamily="18" charset="0"/>
              </a:rPr>
              <a:t>terhadap</a:t>
            </a:r>
            <a:r>
              <a:rPr lang="en-US" sz="1500" dirty="0">
                <a:latin typeface="Cambria" pitchFamily="18" charset="0"/>
              </a:rPr>
              <a:t> </a:t>
            </a:r>
            <a:r>
              <a:rPr lang="en-US" sz="1500" dirty="0" err="1">
                <a:latin typeface="Cambria" pitchFamily="18" charset="0"/>
              </a:rPr>
              <a:t>hasil</a:t>
            </a:r>
            <a:r>
              <a:rPr lang="en-US" sz="1500" dirty="0">
                <a:latin typeface="Cambria" pitchFamily="18" charset="0"/>
              </a:rPr>
              <a:t> yang </a:t>
            </a:r>
            <a:r>
              <a:rPr lang="en-US" sz="1500" dirty="0" err="1">
                <a:latin typeface="Cambria" pitchFamily="18" charset="0"/>
              </a:rPr>
              <a:t>diperoleh</a:t>
            </a:r>
            <a:r>
              <a:rPr lang="en-US" sz="1500" dirty="0">
                <a:latin typeface="Cambria" pitchFamily="18" charset="0"/>
              </a:rPr>
              <a:t> </a:t>
            </a:r>
            <a:r>
              <a:rPr lang="en-US" sz="1500" dirty="0" err="1">
                <a:latin typeface="Cambria" pitchFamily="18" charset="0"/>
              </a:rPr>
              <a:t>maka</a:t>
            </a:r>
            <a:r>
              <a:rPr lang="en-US" sz="1500" dirty="0">
                <a:latin typeface="Cambria" pitchFamily="18" charset="0"/>
              </a:rPr>
              <a:t> </a:t>
            </a:r>
            <a:r>
              <a:rPr lang="en-US" sz="1500" dirty="0" err="1">
                <a:latin typeface="Cambria" pitchFamily="18" charset="0"/>
              </a:rPr>
              <a:t>perlahan-lahan</a:t>
            </a:r>
            <a:r>
              <a:rPr lang="en-US" sz="1500" dirty="0">
                <a:latin typeface="Cambria" pitchFamily="18" charset="0"/>
              </a:rPr>
              <a:t> </a:t>
            </a:r>
            <a:r>
              <a:rPr lang="en-US" sz="1500" dirty="0" err="1">
                <a:latin typeface="Cambria" pitchFamily="18" charset="0"/>
              </a:rPr>
              <a:t>terjadi</a:t>
            </a:r>
            <a:r>
              <a:rPr lang="en-US" sz="1500" dirty="0">
                <a:latin typeface="Cambria" pitchFamily="18" charset="0"/>
              </a:rPr>
              <a:t> </a:t>
            </a:r>
            <a:r>
              <a:rPr lang="en-US" sz="1500" dirty="0" err="1">
                <a:latin typeface="Cambria" pitchFamily="18" charset="0"/>
              </a:rPr>
              <a:t>alih</a:t>
            </a:r>
            <a:r>
              <a:rPr lang="en-US" sz="1500" dirty="0">
                <a:latin typeface="Cambria" pitchFamily="18" charset="0"/>
              </a:rPr>
              <a:t> </a:t>
            </a:r>
            <a:r>
              <a:rPr lang="en-US" sz="1500" dirty="0" err="1">
                <a:latin typeface="Cambria" pitchFamily="18" charset="0"/>
              </a:rPr>
              <a:t>fungsi</a:t>
            </a:r>
            <a:r>
              <a:rPr lang="en-US" sz="1500" dirty="0">
                <a:latin typeface="Cambria" pitchFamily="18" charset="0"/>
              </a:rPr>
              <a:t> </a:t>
            </a:r>
            <a:r>
              <a:rPr lang="en-US" sz="1500" dirty="0" err="1">
                <a:latin typeface="Cambria" pitchFamily="18" charset="0"/>
              </a:rPr>
              <a:t>menjadi</a:t>
            </a:r>
            <a:r>
              <a:rPr lang="en-US" sz="1500" dirty="0">
                <a:latin typeface="Cambria" pitchFamily="18" charset="0"/>
              </a:rPr>
              <a:t> </a:t>
            </a:r>
            <a:r>
              <a:rPr lang="en-US" sz="1500" dirty="0" err="1" smtClean="0">
                <a:latin typeface="Cambria" pitchFamily="18" charset="0"/>
              </a:rPr>
              <a:t>kompleks</a:t>
            </a:r>
            <a:r>
              <a:rPr lang="en-US" sz="1500" dirty="0" smtClean="0">
                <a:latin typeface="Cambria" pitchFamily="18" charset="0"/>
              </a:rPr>
              <a:t> </a:t>
            </a:r>
            <a:r>
              <a:rPr lang="en-US" sz="1500" dirty="0" err="1" smtClean="0">
                <a:latin typeface="Cambria" pitchFamily="18" charset="0"/>
              </a:rPr>
              <a:t>perumahan</a:t>
            </a:r>
            <a:r>
              <a:rPr lang="en-US" sz="1500" dirty="0">
                <a:latin typeface="Cambria" pitchFamily="18" charset="0"/>
              </a:rPr>
              <a:t>. </a:t>
            </a:r>
            <a:br>
              <a:rPr lang="en-US" sz="1500" dirty="0">
                <a:latin typeface="Cambria" pitchFamily="18" charset="0"/>
              </a:rPr>
            </a:br>
            <a:r>
              <a:rPr lang="en-US" sz="1500" dirty="0">
                <a:latin typeface="Cambria" pitchFamily="18" charset="0"/>
              </a:rPr>
              <a:t>	</a:t>
            </a:r>
            <a:r>
              <a:rPr lang="en-US" sz="1500" dirty="0" err="1">
                <a:latin typeface="Cambria" pitchFamily="18" charset="0"/>
              </a:rPr>
              <a:t>Sebagai</a:t>
            </a:r>
            <a:r>
              <a:rPr lang="en-US" sz="1500" dirty="0">
                <a:latin typeface="Cambria" pitchFamily="18" charset="0"/>
              </a:rPr>
              <a:t> </a:t>
            </a:r>
            <a:r>
              <a:rPr lang="en-US" sz="1500" dirty="0" err="1">
                <a:latin typeface="Cambria" pitchFamily="18" charset="0"/>
              </a:rPr>
              <a:t>upaya</a:t>
            </a:r>
            <a:r>
              <a:rPr lang="en-US" sz="1500" dirty="0">
                <a:latin typeface="Cambria" pitchFamily="18" charset="0"/>
              </a:rPr>
              <a:t> </a:t>
            </a:r>
            <a:r>
              <a:rPr lang="en-US" sz="1500" dirty="0" err="1">
                <a:latin typeface="Cambria" pitchFamily="18" charset="0"/>
              </a:rPr>
              <a:t>untuk</a:t>
            </a:r>
            <a:r>
              <a:rPr lang="en-US" sz="1500" dirty="0">
                <a:latin typeface="Cambria" pitchFamily="18" charset="0"/>
              </a:rPr>
              <a:t> </a:t>
            </a:r>
            <a:r>
              <a:rPr lang="en-US" sz="1500" dirty="0" err="1">
                <a:latin typeface="Cambria" pitchFamily="18" charset="0"/>
              </a:rPr>
              <a:t>mensukseskan</a:t>
            </a:r>
            <a:r>
              <a:rPr lang="en-US" sz="1500" dirty="0">
                <a:latin typeface="Cambria" pitchFamily="18" charset="0"/>
              </a:rPr>
              <a:t> </a:t>
            </a:r>
            <a:r>
              <a:rPr lang="en-US" sz="1500" dirty="0" err="1">
                <a:latin typeface="Cambria" pitchFamily="18" charset="0"/>
              </a:rPr>
              <a:t>salah</a:t>
            </a:r>
            <a:r>
              <a:rPr lang="en-US" sz="1500" dirty="0">
                <a:latin typeface="Cambria" pitchFamily="18" charset="0"/>
              </a:rPr>
              <a:t> </a:t>
            </a:r>
            <a:r>
              <a:rPr lang="en-US" sz="1500" dirty="0" err="1">
                <a:latin typeface="Cambria" pitchFamily="18" charset="0"/>
              </a:rPr>
              <a:t>satu</a:t>
            </a:r>
            <a:r>
              <a:rPr lang="en-US" sz="1500" dirty="0">
                <a:latin typeface="Cambria" pitchFamily="18" charset="0"/>
              </a:rPr>
              <a:t> </a:t>
            </a:r>
            <a:r>
              <a:rPr lang="en-US" sz="1500" dirty="0" err="1">
                <a:latin typeface="Cambria" pitchFamily="18" charset="0"/>
              </a:rPr>
              <a:t>terobosan</a:t>
            </a:r>
            <a:r>
              <a:rPr lang="en-US" sz="1500" dirty="0">
                <a:latin typeface="Cambria" pitchFamily="18" charset="0"/>
              </a:rPr>
              <a:t> </a:t>
            </a:r>
            <a:r>
              <a:rPr lang="en-US" sz="1500" dirty="0" err="1" smtClean="0">
                <a:latin typeface="Cambria" pitchFamily="18" charset="0"/>
              </a:rPr>
              <a:t>Wali</a:t>
            </a:r>
            <a:r>
              <a:rPr lang="en-US" sz="1500" dirty="0" smtClean="0">
                <a:latin typeface="Cambria" pitchFamily="18" charset="0"/>
              </a:rPr>
              <a:t> Kota </a:t>
            </a:r>
            <a:r>
              <a:rPr lang="en-US" sz="1500" dirty="0" err="1" smtClean="0">
                <a:latin typeface="Cambria" pitchFamily="18" charset="0"/>
              </a:rPr>
              <a:t>Palu</a:t>
            </a:r>
            <a:r>
              <a:rPr lang="en-US" sz="1500" dirty="0" smtClean="0">
                <a:latin typeface="Cambria" pitchFamily="18" charset="0"/>
              </a:rPr>
              <a:t>, </a:t>
            </a:r>
            <a:r>
              <a:rPr lang="en-US" sz="1500" dirty="0" err="1" smtClean="0">
                <a:latin typeface="Cambria" pitchFamily="18" charset="0"/>
              </a:rPr>
              <a:t>masyarakat</a:t>
            </a:r>
            <a:r>
              <a:rPr lang="en-US" sz="1500" dirty="0" smtClean="0">
                <a:latin typeface="Cambria" pitchFamily="18" charset="0"/>
              </a:rPr>
              <a:t> </a:t>
            </a:r>
            <a:r>
              <a:rPr lang="en-US" sz="1500" dirty="0" err="1">
                <a:latin typeface="Cambria" pitchFamily="18" charset="0"/>
              </a:rPr>
              <a:t>Kelurahan</a:t>
            </a:r>
            <a:r>
              <a:rPr lang="en-US" sz="1500" dirty="0">
                <a:latin typeface="Cambria" pitchFamily="18" charset="0"/>
              </a:rPr>
              <a:t> </a:t>
            </a:r>
            <a:r>
              <a:rPr lang="en-US" sz="1500" dirty="0" err="1">
                <a:latin typeface="Cambria" pitchFamily="18" charset="0"/>
              </a:rPr>
              <a:t>Palupi</a:t>
            </a:r>
            <a:r>
              <a:rPr lang="en-US" sz="1500" dirty="0">
                <a:latin typeface="Cambria" pitchFamily="18" charset="0"/>
              </a:rPr>
              <a:t> yang </a:t>
            </a:r>
            <a:r>
              <a:rPr lang="en-US" sz="1500" dirty="0" err="1">
                <a:latin typeface="Cambria" pitchFamily="18" charset="0"/>
              </a:rPr>
              <a:t>sebagian</a:t>
            </a:r>
            <a:r>
              <a:rPr lang="en-US" sz="1500" dirty="0">
                <a:latin typeface="Cambria" pitchFamily="18" charset="0"/>
              </a:rPr>
              <a:t> </a:t>
            </a:r>
            <a:r>
              <a:rPr lang="en-US" sz="1500" dirty="0" err="1">
                <a:latin typeface="Cambria" pitchFamily="18" charset="0"/>
              </a:rPr>
              <a:t>besar</a:t>
            </a:r>
            <a:r>
              <a:rPr lang="en-US" sz="1500" dirty="0">
                <a:latin typeface="Cambria" pitchFamily="18" charset="0"/>
              </a:rPr>
              <a:t> </a:t>
            </a:r>
            <a:r>
              <a:rPr lang="en-US" sz="1500" dirty="0" err="1">
                <a:latin typeface="Cambria" pitchFamily="18" charset="0"/>
              </a:rPr>
              <a:t>menempati</a:t>
            </a:r>
            <a:r>
              <a:rPr lang="en-US" sz="1500" dirty="0">
                <a:latin typeface="Cambria" pitchFamily="18" charset="0"/>
              </a:rPr>
              <a:t> </a:t>
            </a:r>
            <a:r>
              <a:rPr lang="en-US" sz="1500" dirty="0" err="1">
                <a:latin typeface="Cambria" pitchFamily="18" charset="0"/>
              </a:rPr>
              <a:t>Rumah</a:t>
            </a:r>
            <a:r>
              <a:rPr lang="en-US" sz="1500" dirty="0">
                <a:latin typeface="Cambria" pitchFamily="18" charset="0"/>
              </a:rPr>
              <a:t> </a:t>
            </a:r>
            <a:r>
              <a:rPr lang="en-US" sz="1500" dirty="0" err="1" smtClean="0">
                <a:latin typeface="Cambria" pitchFamily="18" charset="0"/>
              </a:rPr>
              <a:t>Sederhana</a:t>
            </a:r>
            <a:r>
              <a:rPr lang="en-US" sz="1500" dirty="0" smtClean="0">
                <a:latin typeface="Cambria" pitchFamily="18" charset="0"/>
              </a:rPr>
              <a:t> </a:t>
            </a:r>
            <a:r>
              <a:rPr lang="en-US" sz="1500" dirty="0" err="1">
                <a:latin typeface="Cambria" pitchFamily="18" charset="0"/>
              </a:rPr>
              <a:t>dengan</a:t>
            </a:r>
            <a:r>
              <a:rPr lang="en-US" sz="1500" dirty="0">
                <a:latin typeface="Cambria" pitchFamily="18" charset="0"/>
              </a:rPr>
              <a:t> </a:t>
            </a:r>
            <a:r>
              <a:rPr lang="en-US" sz="1500" dirty="0" err="1">
                <a:latin typeface="Cambria" pitchFamily="18" charset="0"/>
              </a:rPr>
              <a:t>terbatasnya</a:t>
            </a:r>
            <a:r>
              <a:rPr lang="en-US" sz="1500" dirty="0">
                <a:latin typeface="Cambria" pitchFamily="18" charset="0"/>
              </a:rPr>
              <a:t> </a:t>
            </a:r>
            <a:r>
              <a:rPr lang="en-US" sz="1500" dirty="0" err="1">
                <a:latin typeface="Cambria" pitchFamily="18" charset="0"/>
              </a:rPr>
              <a:t>lahan</a:t>
            </a:r>
            <a:r>
              <a:rPr lang="en-US" sz="1500" dirty="0">
                <a:latin typeface="Cambria" pitchFamily="18" charset="0"/>
              </a:rPr>
              <a:t> </a:t>
            </a:r>
            <a:r>
              <a:rPr lang="en-US" sz="1500" dirty="0" err="1" smtClean="0">
                <a:latin typeface="Cambria" pitchFamily="18" charset="0"/>
              </a:rPr>
              <a:t>pekarangan</a:t>
            </a:r>
            <a:r>
              <a:rPr lang="en-US" sz="1500" dirty="0" smtClean="0">
                <a:latin typeface="Cambria" pitchFamily="18" charset="0"/>
              </a:rPr>
              <a:t> </a:t>
            </a:r>
            <a:r>
              <a:rPr lang="en-US" sz="1500" dirty="0" err="1" smtClean="0">
                <a:latin typeface="Cambria" pitchFamily="18" charset="0"/>
              </a:rPr>
              <a:t>dengan</a:t>
            </a:r>
            <a:r>
              <a:rPr lang="en-US" sz="1500" dirty="0" smtClean="0">
                <a:latin typeface="Cambria" pitchFamily="18" charset="0"/>
              </a:rPr>
              <a:t> </a:t>
            </a:r>
            <a:r>
              <a:rPr lang="en-US" sz="1500" dirty="0" err="1" smtClean="0">
                <a:latin typeface="Cambria" pitchFamily="18" charset="0"/>
              </a:rPr>
              <a:t>menggalakkan</a:t>
            </a:r>
            <a:r>
              <a:rPr lang="en-US" sz="1500" dirty="0" smtClean="0">
                <a:latin typeface="Cambria" pitchFamily="18" charset="0"/>
              </a:rPr>
              <a:t> </a:t>
            </a:r>
            <a:r>
              <a:rPr lang="en-US" sz="1500" dirty="0" err="1" smtClean="0">
                <a:latin typeface="Cambria" pitchFamily="18" charset="0"/>
              </a:rPr>
              <a:t>tanaman</a:t>
            </a:r>
            <a:r>
              <a:rPr lang="en-US" sz="1500" dirty="0" smtClean="0">
                <a:latin typeface="Cambria" pitchFamily="18" charset="0"/>
              </a:rPr>
              <a:t> pot (</a:t>
            </a:r>
            <a:r>
              <a:rPr lang="en-US" sz="1500" dirty="0" err="1">
                <a:latin typeface="Cambria" pitchFamily="18" charset="0"/>
              </a:rPr>
              <a:t>p</a:t>
            </a:r>
            <a:r>
              <a:rPr lang="en-US" sz="1500" dirty="0" err="1" smtClean="0">
                <a:latin typeface="Cambria" pitchFamily="18" charset="0"/>
              </a:rPr>
              <a:t>otnisasi</a:t>
            </a:r>
            <a:r>
              <a:rPr lang="en-US" sz="1500" dirty="0">
                <a:latin typeface="Cambria" pitchFamily="18" charset="0"/>
              </a:rPr>
              <a:t>) </a:t>
            </a:r>
            <a:r>
              <a:rPr lang="en-US" sz="1500" dirty="0" err="1">
                <a:latin typeface="Cambria" pitchFamily="18" charset="0"/>
              </a:rPr>
              <a:t>baik</a:t>
            </a:r>
            <a:r>
              <a:rPr lang="en-US" sz="1500" dirty="0">
                <a:latin typeface="Cambria" pitchFamily="18" charset="0"/>
              </a:rPr>
              <a:t> </a:t>
            </a:r>
            <a:r>
              <a:rPr lang="en-US" sz="1500" dirty="0" err="1">
                <a:latin typeface="Cambria" pitchFamily="18" charset="0"/>
              </a:rPr>
              <a:t>berupa</a:t>
            </a:r>
            <a:r>
              <a:rPr lang="en-US" sz="1500" dirty="0">
                <a:latin typeface="Cambria" pitchFamily="18" charset="0"/>
              </a:rPr>
              <a:t> </a:t>
            </a:r>
            <a:r>
              <a:rPr lang="en-US" sz="1500" dirty="0" err="1">
                <a:latin typeface="Cambria" pitchFamily="18" charset="0"/>
              </a:rPr>
              <a:t>bunga</a:t>
            </a:r>
            <a:r>
              <a:rPr lang="en-US" sz="1500" dirty="0">
                <a:latin typeface="Cambria" pitchFamily="18" charset="0"/>
              </a:rPr>
              <a:t> </a:t>
            </a:r>
            <a:r>
              <a:rPr lang="en-US" sz="1500" dirty="0" err="1">
                <a:latin typeface="Cambria" pitchFamily="18" charset="0"/>
              </a:rPr>
              <a:t>dengan</a:t>
            </a:r>
            <a:r>
              <a:rPr lang="en-US" sz="1500" dirty="0">
                <a:latin typeface="Cambria" pitchFamily="18" charset="0"/>
              </a:rPr>
              <a:t> </a:t>
            </a:r>
            <a:r>
              <a:rPr lang="en-US" sz="1500" dirty="0" err="1">
                <a:latin typeface="Cambria" pitchFamily="18" charset="0"/>
              </a:rPr>
              <a:t>berbagai</a:t>
            </a:r>
            <a:r>
              <a:rPr lang="en-US" sz="1500" dirty="0">
                <a:latin typeface="Cambria" pitchFamily="18" charset="0"/>
              </a:rPr>
              <a:t> </a:t>
            </a:r>
            <a:r>
              <a:rPr lang="en-US" sz="1500" dirty="0" err="1">
                <a:latin typeface="Cambria" pitchFamily="18" charset="0"/>
              </a:rPr>
              <a:t>jenisnya</a:t>
            </a:r>
            <a:r>
              <a:rPr lang="en-US" sz="1500" dirty="0">
                <a:latin typeface="Cambria" pitchFamily="18" charset="0"/>
              </a:rPr>
              <a:t> </a:t>
            </a:r>
            <a:r>
              <a:rPr lang="en-US" sz="1500" dirty="0" err="1">
                <a:latin typeface="Cambria" pitchFamily="18" charset="0"/>
              </a:rPr>
              <a:t>maupun</a:t>
            </a:r>
            <a:r>
              <a:rPr lang="en-US" sz="1500" dirty="0">
                <a:latin typeface="Cambria" pitchFamily="18" charset="0"/>
              </a:rPr>
              <a:t> </a:t>
            </a:r>
            <a:r>
              <a:rPr lang="en-US" sz="1500" dirty="0" err="1">
                <a:latin typeface="Cambria" pitchFamily="18" charset="0"/>
              </a:rPr>
              <a:t>tanaman</a:t>
            </a:r>
            <a:r>
              <a:rPr lang="en-US" sz="1500" dirty="0">
                <a:latin typeface="Cambria" pitchFamily="18" charset="0"/>
              </a:rPr>
              <a:t> </a:t>
            </a:r>
            <a:r>
              <a:rPr lang="en-US" sz="1500" dirty="0" err="1">
                <a:latin typeface="Cambria" pitchFamily="18" charset="0"/>
              </a:rPr>
              <a:t>kebutuhan</a:t>
            </a:r>
            <a:r>
              <a:rPr lang="en-US" sz="1500" dirty="0">
                <a:latin typeface="Cambria" pitchFamily="18" charset="0"/>
              </a:rPr>
              <a:t> </a:t>
            </a:r>
            <a:r>
              <a:rPr lang="en-US" sz="1500" dirty="0" err="1">
                <a:latin typeface="Cambria" pitchFamily="18" charset="0"/>
              </a:rPr>
              <a:t>dapur</a:t>
            </a:r>
            <a:r>
              <a:rPr lang="en-US" sz="1500" dirty="0">
                <a:latin typeface="Cambria" pitchFamily="18" charset="0"/>
              </a:rPr>
              <a:t> </a:t>
            </a:r>
            <a:r>
              <a:rPr lang="en-US" sz="1500" dirty="0" err="1">
                <a:latin typeface="Cambria" pitchFamily="18" charset="0"/>
              </a:rPr>
              <a:t>seperti</a:t>
            </a:r>
            <a:r>
              <a:rPr lang="en-US" sz="1500" dirty="0">
                <a:latin typeface="Cambria" pitchFamily="18" charset="0"/>
              </a:rPr>
              <a:t> </a:t>
            </a:r>
            <a:r>
              <a:rPr lang="en-US" sz="1500" dirty="0" err="1" smtClean="0">
                <a:latin typeface="Cambria" pitchFamily="18" charset="0"/>
              </a:rPr>
              <a:t>lombok</a:t>
            </a:r>
            <a:r>
              <a:rPr lang="en-US" sz="1500" dirty="0" smtClean="0">
                <a:latin typeface="Cambria" pitchFamily="18" charset="0"/>
              </a:rPr>
              <a:t> </a:t>
            </a:r>
            <a:r>
              <a:rPr lang="en-US" sz="1500" dirty="0" err="1">
                <a:latin typeface="Cambria" pitchFamily="18" charset="0"/>
              </a:rPr>
              <a:t>dan</a:t>
            </a:r>
            <a:r>
              <a:rPr lang="en-US" sz="1500" dirty="0">
                <a:latin typeface="Cambria" pitchFamily="18" charset="0"/>
              </a:rPr>
              <a:t> </a:t>
            </a:r>
            <a:r>
              <a:rPr lang="en-US" sz="1500" dirty="0" err="1" smtClean="0">
                <a:latin typeface="Cambria" pitchFamily="18" charset="0"/>
              </a:rPr>
              <a:t>tomat</a:t>
            </a:r>
            <a:r>
              <a:rPr lang="en-US" sz="1500" dirty="0" smtClean="0">
                <a:latin typeface="Cambria" pitchFamily="18" charset="0"/>
              </a:rPr>
              <a:t> </a:t>
            </a:r>
            <a:r>
              <a:rPr lang="en-US" sz="1500" dirty="0" err="1">
                <a:latin typeface="Cambria" pitchFamily="18" charset="0"/>
              </a:rPr>
              <a:t>serta</a:t>
            </a:r>
            <a:r>
              <a:rPr lang="en-US" sz="1500" dirty="0">
                <a:latin typeface="Cambria" pitchFamily="18" charset="0"/>
              </a:rPr>
              <a:t> </a:t>
            </a:r>
            <a:r>
              <a:rPr lang="en-US" sz="1500" dirty="0" err="1">
                <a:latin typeface="Cambria" pitchFamily="18" charset="0"/>
              </a:rPr>
              <a:t>tanaman</a:t>
            </a:r>
            <a:r>
              <a:rPr lang="en-US" sz="1500" dirty="0">
                <a:latin typeface="Cambria" pitchFamily="18" charset="0"/>
              </a:rPr>
              <a:t> </a:t>
            </a:r>
            <a:r>
              <a:rPr lang="en-US" sz="1500" dirty="0" err="1" smtClean="0">
                <a:latin typeface="Cambria" pitchFamily="18" charset="0"/>
              </a:rPr>
              <a:t>obat</a:t>
            </a:r>
            <a:r>
              <a:rPr lang="en-US" sz="1500" dirty="0" smtClean="0">
                <a:latin typeface="Cambria" pitchFamily="18" charset="0"/>
              </a:rPr>
              <a:t>-</a:t>
            </a:r>
            <a:r>
              <a:rPr lang="en-US" sz="1500" dirty="0" err="1" smtClean="0">
                <a:latin typeface="Cambria" pitchFamily="18" charset="0"/>
              </a:rPr>
              <a:t>obatan</a:t>
            </a:r>
            <a:r>
              <a:rPr lang="en-US" sz="1500" dirty="0" smtClean="0">
                <a:latin typeface="Cambria" pitchFamily="18" charset="0"/>
              </a:rPr>
              <a:t>.</a:t>
            </a:r>
          </a:p>
          <a:p>
            <a:pPr marL="0" indent="0" algn="ctr">
              <a:lnSpc>
                <a:spcPct val="150000"/>
              </a:lnSpc>
              <a:buNone/>
            </a:pPr>
            <a:r>
              <a:rPr lang="en-US" sz="1700" b="1" dirty="0" err="1" smtClean="0">
                <a:latin typeface="Cambria" pitchFamily="18" charset="0"/>
              </a:rPr>
              <a:t>Populasi</a:t>
            </a:r>
            <a:r>
              <a:rPr lang="en-US" sz="1700" b="1" dirty="0" smtClean="0">
                <a:latin typeface="Cambria" pitchFamily="18" charset="0"/>
              </a:rPr>
              <a:t> </a:t>
            </a:r>
            <a:r>
              <a:rPr lang="en-US" sz="1700" b="1" dirty="0" err="1">
                <a:latin typeface="Cambria" pitchFamily="18" charset="0"/>
              </a:rPr>
              <a:t>Ternak</a:t>
            </a:r>
            <a:endParaRPr lang="en-US" sz="1700" b="1" dirty="0">
              <a:latin typeface="Cambria" pitchFamily="18" charset="0"/>
            </a:endParaRPr>
          </a:p>
        </p:txBody>
      </p:sp>
      <p:sp>
        <p:nvSpPr>
          <p:cNvPr id="8" name="TextBox 7"/>
          <p:cNvSpPr txBox="1"/>
          <p:nvPr/>
        </p:nvSpPr>
        <p:spPr>
          <a:xfrm>
            <a:off x="990600" y="1210332"/>
            <a:ext cx="6188165" cy="542268"/>
          </a:xfrm>
          <a:prstGeom prst="rect">
            <a:avLst/>
          </a:prstGeom>
          <a:noFill/>
        </p:spPr>
        <p:txBody>
          <a:bodyPr wrap="square" lIns="95064" tIns="47532" rIns="95064" bIns="47532" rtlCol="0">
            <a:spAutoFit/>
          </a:bodyPr>
          <a:lstStyle/>
          <a:p>
            <a:r>
              <a:rPr lang="en-US" sz="2900" b="1" dirty="0" smtClean="0">
                <a:solidFill>
                  <a:srgbClr val="292934">
                    <a:lumMod val="90000"/>
                    <a:lumOff val="10000"/>
                  </a:srgbClr>
                </a:solidFill>
                <a:latin typeface="Arial Rounded MT Bold" pitchFamily="34" charset="0"/>
              </a:rPr>
              <a:t>7. </a:t>
            </a:r>
            <a:r>
              <a:rPr lang="en-US" sz="2300" b="1" dirty="0" smtClean="0">
                <a:solidFill>
                  <a:srgbClr val="292934">
                    <a:lumMod val="90000"/>
                    <a:lumOff val="10000"/>
                  </a:srgbClr>
                </a:solidFill>
                <a:latin typeface="Arial Rounded MT Bold" pitchFamily="34" charset="0"/>
              </a:rPr>
              <a:t>PERTANIAN DAN PETERNAKAN</a:t>
            </a:r>
            <a:endParaRPr lang="en-US" sz="2300" b="1" dirty="0">
              <a:solidFill>
                <a:srgbClr val="292934">
                  <a:lumMod val="90000"/>
                  <a:lumOff val="10000"/>
                </a:srgbClr>
              </a:solidFill>
              <a:latin typeface="Arial Rounded MT Bold" pitchFamily="34" charset="0"/>
            </a:endParaRPr>
          </a:p>
        </p:txBody>
      </p:sp>
      <p:graphicFrame>
        <p:nvGraphicFramePr>
          <p:cNvPr id="7" name="Content Placeholder 3"/>
          <p:cNvGraphicFramePr>
            <a:graphicFrameLocks/>
          </p:cNvGraphicFramePr>
          <p:nvPr>
            <p:extLst>
              <p:ext uri="{D42A27DB-BD31-4B8C-83A1-F6EECF244321}">
                <p14:modId xmlns:p14="http://schemas.microsoft.com/office/powerpoint/2010/main" xmlns="" val="2557595104"/>
              </p:ext>
            </p:extLst>
          </p:nvPr>
        </p:nvGraphicFramePr>
        <p:xfrm>
          <a:off x="1275797" y="7162800"/>
          <a:ext cx="5429803" cy="1749488"/>
        </p:xfrm>
        <a:graphic>
          <a:graphicData uri="http://schemas.openxmlformats.org/drawingml/2006/table">
            <a:tbl>
              <a:tblPr firstRow="1" bandRow="1">
                <a:tableStyleId>{93296810-A885-4BE3-A3E7-6D5BEEA58F35}</a:tableStyleId>
              </a:tblPr>
              <a:tblGrid>
                <a:gridCol w="553355"/>
                <a:gridCol w="2490101"/>
                <a:gridCol w="2386347"/>
              </a:tblGrid>
              <a:tr h="230178">
                <a:tc>
                  <a:txBody>
                    <a:bodyPr/>
                    <a:lstStyle/>
                    <a:p>
                      <a:pPr marL="0" marR="50165" algn="ctr">
                        <a:spcBef>
                          <a:spcPts val="0"/>
                        </a:spcBef>
                        <a:spcAft>
                          <a:spcPts val="0"/>
                        </a:spcAft>
                      </a:pPr>
                      <a:r>
                        <a:rPr lang="en-US" sz="1300" dirty="0">
                          <a:latin typeface="Cambria" pitchFamily="18" charset="0"/>
                        </a:rPr>
                        <a:t>No</a:t>
                      </a:r>
                      <a:endParaRPr lang="en-US" sz="1300" dirty="0">
                        <a:latin typeface="Cambria" pitchFamily="18" charset="0"/>
                        <a:ea typeface="Times New Roman"/>
                        <a:cs typeface="Times New Roman"/>
                      </a:endParaRPr>
                    </a:p>
                  </a:txBody>
                  <a:tcPr marL="77724" marR="77724" marT="0" marB="0" anchor="ctr">
                    <a:cell3D prstMaterial="dkEdge">
                      <a:bevel h="50800" prst="divot"/>
                      <a:lightRig rig="flood" dir="t"/>
                    </a:cell3D>
                  </a:tcPr>
                </a:tc>
                <a:tc>
                  <a:txBody>
                    <a:bodyPr/>
                    <a:lstStyle/>
                    <a:p>
                      <a:pPr marL="0" marR="50165" algn="ctr">
                        <a:spcBef>
                          <a:spcPts val="0"/>
                        </a:spcBef>
                        <a:spcAft>
                          <a:spcPts val="0"/>
                        </a:spcAft>
                      </a:pPr>
                      <a:r>
                        <a:rPr lang="en-US" sz="1300" dirty="0" err="1">
                          <a:latin typeface="Cambria" pitchFamily="18" charset="0"/>
                        </a:rPr>
                        <a:t>Jenis</a:t>
                      </a:r>
                      <a:r>
                        <a:rPr lang="en-US" sz="1300" dirty="0">
                          <a:latin typeface="Cambria" pitchFamily="18" charset="0"/>
                        </a:rPr>
                        <a:t> </a:t>
                      </a:r>
                      <a:r>
                        <a:rPr lang="en-US" sz="1300" dirty="0" err="1">
                          <a:latin typeface="Cambria" pitchFamily="18" charset="0"/>
                        </a:rPr>
                        <a:t>Ternak</a:t>
                      </a:r>
                      <a:endParaRPr lang="en-US" sz="1300" dirty="0">
                        <a:latin typeface="Cambria" pitchFamily="18" charset="0"/>
                        <a:ea typeface="Times New Roman"/>
                        <a:cs typeface="Times New Roman"/>
                      </a:endParaRPr>
                    </a:p>
                  </a:txBody>
                  <a:tcPr marL="77724" marR="77724" marT="0" marB="0" anchor="ctr">
                    <a:cell3D prstMaterial="dkEdge">
                      <a:bevel h="50800" prst="divot"/>
                      <a:lightRig rig="flood" dir="t"/>
                    </a:cell3D>
                  </a:tcPr>
                </a:tc>
                <a:tc>
                  <a:txBody>
                    <a:bodyPr/>
                    <a:lstStyle/>
                    <a:p>
                      <a:pPr marL="0" marR="50165" algn="ctr">
                        <a:spcBef>
                          <a:spcPts val="0"/>
                        </a:spcBef>
                        <a:spcAft>
                          <a:spcPts val="0"/>
                        </a:spcAft>
                      </a:pPr>
                      <a:r>
                        <a:rPr lang="en-US" sz="1300" dirty="0" err="1" smtClean="0">
                          <a:latin typeface="Cambria" pitchFamily="18" charset="0"/>
                        </a:rPr>
                        <a:t>Jumlah</a:t>
                      </a:r>
                      <a:r>
                        <a:rPr lang="en-US" sz="1300" dirty="0" smtClean="0">
                          <a:latin typeface="Cambria" pitchFamily="18" charset="0"/>
                        </a:rPr>
                        <a:t> </a:t>
                      </a:r>
                      <a:r>
                        <a:rPr lang="en-US" sz="1300" dirty="0" err="1" smtClean="0">
                          <a:latin typeface="Cambria" pitchFamily="18" charset="0"/>
                        </a:rPr>
                        <a:t>Peternak</a:t>
                      </a:r>
                      <a:endParaRPr lang="en-US" sz="1300" dirty="0">
                        <a:latin typeface="Cambria" pitchFamily="18" charset="0"/>
                        <a:ea typeface="Times New Roman"/>
                        <a:cs typeface="Times New Roman"/>
                      </a:endParaRPr>
                    </a:p>
                  </a:txBody>
                  <a:tcPr marL="77724" marR="77724" marT="0" marB="0" anchor="ctr">
                    <a:cell3D prstMaterial="dkEdge">
                      <a:bevel h="50800" prst="divot"/>
                      <a:lightRig rig="flood" dir="t"/>
                    </a:cell3D>
                  </a:tcPr>
                </a:tc>
              </a:tr>
              <a:tr h="1519310">
                <a:tc>
                  <a:txBody>
                    <a:bodyPr/>
                    <a:lstStyle/>
                    <a:p>
                      <a:pPr marL="0" marR="50165" algn="ctr">
                        <a:lnSpc>
                          <a:spcPct val="150000"/>
                        </a:lnSpc>
                        <a:spcBef>
                          <a:spcPts val="0"/>
                        </a:spcBef>
                        <a:spcAft>
                          <a:spcPts val="0"/>
                        </a:spcAft>
                      </a:pPr>
                      <a:r>
                        <a:rPr lang="en-US" sz="1300" dirty="0">
                          <a:latin typeface="Cambria" pitchFamily="18" charset="0"/>
                        </a:rPr>
                        <a:t>1</a:t>
                      </a:r>
                    </a:p>
                    <a:p>
                      <a:pPr marL="0" marR="50165" algn="ctr">
                        <a:lnSpc>
                          <a:spcPct val="150000"/>
                        </a:lnSpc>
                        <a:spcBef>
                          <a:spcPts val="0"/>
                        </a:spcBef>
                        <a:spcAft>
                          <a:spcPts val="0"/>
                        </a:spcAft>
                      </a:pPr>
                      <a:r>
                        <a:rPr lang="en-US" sz="1300" dirty="0">
                          <a:latin typeface="Cambria" pitchFamily="18" charset="0"/>
                        </a:rPr>
                        <a:t>2</a:t>
                      </a:r>
                    </a:p>
                    <a:p>
                      <a:pPr marL="0" marR="50165" algn="ctr">
                        <a:lnSpc>
                          <a:spcPct val="150000"/>
                        </a:lnSpc>
                        <a:spcBef>
                          <a:spcPts val="0"/>
                        </a:spcBef>
                        <a:spcAft>
                          <a:spcPts val="0"/>
                        </a:spcAft>
                      </a:pPr>
                      <a:r>
                        <a:rPr lang="en-US" sz="1300" dirty="0">
                          <a:latin typeface="Cambria" pitchFamily="18" charset="0"/>
                        </a:rPr>
                        <a:t>3</a:t>
                      </a:r>
                    </a:p>
                    <a:p>
                      <a:pPr marL="0" marR="50165" algn="ctr">
                        <a:lnSpc>
                          <a:spcPct val="150000"/>
                        </a:lnSpc>
                        <a:spcBef>
                          <a:spcPts val="0"/>
                        </a:spcBef>
                        <a:spcAft>
                          <a:spcPts val="0"/>
                        </a:spcAft>
                      </a:pPr>
                      <a:r>
                        <a:rPr lang="en-US" sz="1300" dirty="0">
                          <a:latin typeface="Cambria" pitchFamily="18" charset="0"/>
                        </a:rPr>
                        <a:t>4</a:t>
                      </a:r>
                      <a:endParaRPr lang="en-US" sz="1300" dirty="0">
                        <a:latin typeface="Cambria" pitchFamily="18" charset="0"/>
                        <a:ea typeface="Times New Roman"/>
                        <a:cs typeface="Times New Roman"/>
                      </a:endParaRPr>
                    </a:p>
                  </a:txBody>
                  <a:tcPr marL="77724" marR="77724" marT="0" marB="0" anchor="ctr">
                    <a:cell3D prstMaterial="dkEdge">
                      <a:bevel h="50800" prst="divot"/>
                      <a:lightRig rig="flood" dir="t"/>
                    </a:cell3D>
                  </a:tcPr>
                </a:tc>
                <a:tc>
                  <a:txBody>
                    <a:bodyPr/>
                    <a:lstStyle/>
                    <a:p>
                      <a:pPr marL="0" marR="50165">
                        <a:lnSpc>
                          <a:spcPct val="150000"/>
                        </a:lnSpc>
                        <a:spcBef>
                          <a:spcPts val="0"/>
                        </a:spcBef>
                        <a:spcAft>
                          <a:spcPts val="0"/>
                        </a:spcAft>
                      </a:pPr>
                      <a:r>
                        <a:rPr lang="en-US" sz="1300" dirty="0">
                          <a:latin typeface="Cambria" pitchFamily="18" charset="0"/>
                        </a:rPr>
                        <a:t>S  a  p  i</a:t>
                      </a:r>
                    </a:p>
                    <a:p>
                      <a:pPr marL="0" marR="50165">
                        <a:lnSpc>
                          <a:spcPct val="150000"/>
                        </a:lnSpc>
                        <a:spcBef>
                          <a:spcPts val="0"/>
                        </a:spcBef>
                        <a:spcAft>
                          <a:spcPts val="0"/>
                        </a:spcAft>
                      </a:pPr>
                      <a:r>
                        <a:rPr lang="en-US" sz="1300" dirty="0">
                          <a:latin typeface="Cambria" pitchFamily="18" charset="0"/>
                        </a:rPr>
                        <a:t>Kambing</a:t>
                      </a:r>
                    </a:p>
                    <a:p>
                      <a:pPr marL="0" marR="50165">
                        <a:lnSpc>
                          <a:spcPct val="150000"/>
                        </a:lnSpc>
                        <a:spcBef>
                          <a:spcPts val="0"/>
                        </a:spcBef>
                        <a:spcAft>
                          <a:spcPts val="0"/>
                        </a:spcAft>
                      </a:pPr>
                      <a:r>
                        <a:rPr lang="en-US" sz="1300" dirty="0">
                          <a:latin typeface="Cambria" pitchFamily="18" charset="0"/>
                        </a:rPr>
                        <a:t>K  u  d  a</a:t>
                      </a:r>
                    </a:p>
                    <a:p>
                      <a:pPr marL="0" marR="50165">
                        <a:lnSpc>
                          <a:spcPct val="150000"/>
                        </a:lnSpc>
                        <a:spcBef>
                          <a:spcPts val="0"/>
                        </a:spcBef>
                        <a:spcAft>
                          <a:spcPts val="0"/>
                        </a:spcAft>
                      </a:pPr>
                      <a:r>
                        <a:rPr lang="en-US" sz="1300" dirty="0">
                          <a:latin typeface="Cambria" pitchFamily="18" charset="0"/>
                        </a:rPr>
                        <a:t>Ayam Potong</a:t>
                      </a:r>
                      <a:endParaRPr lang="en-US" sz="1300" dirty="0">
                        <a:latin typeface="Cambria" pitchFamily="18" charset="0"/>
                        <a:ea typeface="Times New Roman"/>
                        <a:cs typeface="Times New Roman"/>
                      </a:endParaRPr>
                    </a:p>
                  </a:txBody>
                  <a:tcPr marL="77724" marR="77724"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300" dirty="0" smtClean="0">
                          <a:latin typeface="Cambria" pitchFamily="18" charset="0"/>
                        </a:rPr>
                        <a:t>5</a:t>
                      </a:r>
                      <a:r>
                        <a:rPr lang="en-US" sz="1300" baseline="0" dirty="0" smtClean="0">
                          <a:latin typeface="Cambria" pitchFamily="18" charset="0"/>
                        </a:rPr>
                        <a:t> </a:t>
                      </a:r>
                      <a:r>
                        <a:rPr lang="en-US" sz="1300" baseline="0" dirty="0" err="1" smtClean="0">
                          <a:latin typeface="Cambria" pitchFamily="18" charset="0"/>
                        </a:rPr>
                        <a:t>orang</a:t>
                      </a:r>
                      <a:endParaRPr lang="en-US" sz="1300" dirty="0">
                        <a:latin typeface="Cambria" pitchFamily="18" charset="0"/>
                      </a:endParaRPr>
                    </a:p>
                    <a:p>
                      <a:pPr marL="0" marR="50165" algn="ctr">
                        <a:lnSpc>
                          <a:spcPct val="150000"/>
                        </a:lnSpc>
                        <a:spcBef>
                          <a:spcPts val="0"/>
                        </a:spcBef>
                        <a:spcAft>
                          <a:spcPts val="0"/>
                        </a:spcAft>
                      </a:pPr>
                      <a:r>
                        <a:rPr lang="en-US" sz="1300" dirty="0" smtClean="0">
                          <a:latin typeface="Cambria" pitchFamily="18" charset="0"/>
                        </a:rPr>
                        <a:t>7</a:t>
                      </a:r>
                      <a:r>
                        <a:rPr lang="en-US" sz="1300" baseline="0" dirty="0" smtClean="0">
                          <a:latin typeface="Cambria" pitchFamily="18" charset="0"/>
                        </a:rPr>
                        <a:t> </a:t>
                      </a:r>
                      <a:r>
                        <a:rPr lang="en-US" sz="1300" baseline="0" dirty="0" err="1" smtClean="0">
                          <a:latin typeface="Cambria" pitchFamily="18" charset="0"/>
                        </a:rPr>
                        <a:t>orang</a:t>
                      </a:r>
                      <a:endParaRPr lang="en-US" sz="1300" dirty="0">
                        <a:latin typeface="Cambria" pitchFamily="18" charset="0"/>
                      </a:endParaRPr>
                    </a:p>
                    <a:p>
                      <a:pPr marL="0" marR="50165" algn="ctr">
                        <a:lnSpc>
                          <a:spcPct val="150000"/>
                        </a:lnSpc>
                        <a:spcBef>
                          <a:spcPts val="0"/>
                        </a:spcBef>
                        <a:spcAft>
                          <a:spcPts val="0"/>
                        </a:spcAft>
                      </a:pPr>
                      <a:r>
                        <a:rPr lang="en-US" sz="1300" dirty="0" smtClean="0">
                          <a:latin typeface="Cambria" pitchFamily="18" charset="0"/>
                        </a:rPr>
                        <a:t>1</a:t>
                      </a:r>
                      <a:r>
                        <a:rPr lang="en-US" sz="1300" baseline="0" dirty="0" smtClean="0">
                          <a:latin typeface="Cambria" pitchFamily="18" charset="0"/>
                        </a:rPr>
                        <a:t> </a:t>
                      </a:r>
                      <a:r>
                        <a:rPr lang="en-US" sz="1300" baseline="0" dirty="0" err="1" smtClean="0">
                          <a:latin typeface="Cambria" pitchFamily="18" charset="0"/>
                        </a:rPr>
                        <a:t>orang</a:t>
                      </a:r>
                      <a:endParaRPr lang="en-US" sz="1300" dirty="0">
                        <a:latin typeface="Cambria" pitchFamily="18" charset="0"/>
                      </a:endParaRPr>
                    </a:p>
                    <a:p>
                      <a:pPr marL="0" marR="50165" algn="ctr">
                        <a:lnSpc>
                          <a:spcPct val="150000"/>
                        </a:lnSpc>
                        <a:spcBef>
                          <a:spcPts val="0"/>
                        </a:spcBef>
                        <a:spcAft>
                          <a:spcPts val="0"/>
                        </a:spcAft>
                      </a:pPr>
                      <a:r>
                        <a:rPr lang="en-US" sz="1300" dirty="0" smtClean="0">
                          <a:latin typeface="Cambria" pitchFamily="18" charset="0"/>
                          <a:ea typeface="Times New Roman"/>
                          <a:cs typeface="Times New Roman"/>
                        </a:rPr>
                        <a:t>1</a:t>
                      </a:r>
                      <a:r>
                        <a:rPr lang="en-US" sz="1300" baseline="0" dirty="0" smtClean="0">
                          <a:latin typeface="Cambria" pitchFamily="18" charset="0"/>
                          <a:ea typeface="Times New Roman"/>
                          <a:cs typeface="Times New Roman"/>
                        </a:rPr>
                        <a:t> </a:t>
                      </a:r>
                      <a:r>
                        <a:rPr lang="en-US" sz="1300" baseline="0" dirty="0" err="1" smtClean="0">
                          <a:latin typeface="Cambria" pitchFamily="18" charset="0"/>
                          <a:ea typeface="Times New Roman"/>
                          <a:cs typeface="Times New Roman"/>
                        </a:rPr>
                        <a:t>orang</a:t>
                      </a:r>
                      <a:endParaRPr lang="en-US" sz="1300" dirty="0">
                        <a:latin typeface="Cambria" pitchFamily="18" charset="0"/>
                        <a:ea typeface="Times New Roman"/>
                        <a:cs typeface="Times New Roman"/>
                      </a:endParaRPr>
                    </a:p>
                  </a:txBody>
                  <a:tcPr marL="77724" marR="77724" marT="0" marB="0" anchor="ctr">
                    <a:cell3D prstMaterial="dkEdge">
                      <a:bevel h="50800" prst="divot"/>
                      <a:lightRig rig="flood" dir="t"/>
                    </a:cell3D>
                  </a:tcPr>
                </a:tc>
              </a:tr>
            </a:tbl>
          </a:graphicData>
        </a:graphic>
      </p:graphicFrame>
      <p:sp>
        <p:nvSpPr>
          <p:cNvPr id="9"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47</a:t>
            </a:fld>
            <a:endParaRPr lang="en-US" sz="2200" b="1" dirty="0">
              <a:solidFill>
                <a:schemeClr val="bg1"/>
              </a:solidFill>
              <a:latin typeface="Papyrus" pitchFamily="66" charset="0"/>
              <a:ea typeface="BatangChe" pitchFamily="49" charset="-127"/>
            </a:endParaRPr>
          </a:p>
        </p:txBody>
      </p:sp>
      <p:sp>
        <p:nvSpPr>
          <p:cNvPr id="11"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Tree>
    <p:extLst>
      <p:ext uri="{BB962C8B-B14F-4D97-AF65-F5344CB8AC3E}">
        <p14:creationId xmlns:p14="http://schemas.microsoft.com/office/powerpoint/2010/main" xmlns="" val="15850443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895516" y="1371600"/>
            <a:ext cx="5810084" cy="8077200"/>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marL="0" indent="734232" algn="just">
              <a:lnSpc>
                <a:spcPct val="200000"/>
              </a:lnSpc>
              <a:buNone/>
            </a:pPr>
            <a:r>
              <a:rPr lang="en-US" sz="1300" dirty="0" err="1" smtClean="0">
                <a:latin typeface="Cambria" pitchFamily="18" charset="0"/>
              </a:rPr>
              <a:t>Salah</a:t>
            </a:r>
            <a:r>
              <a:rPr lang="en-US" sz="1300" dirty="0" smtClean="0">
                <a:latin typeface="Cambria" pitchFamily="18" charset="0"/>
              </a:rPr>
              <a:t> </a:t>
            </a:r>
            <a:r>
              <a:rPr lang="en-US" sz="1300" dirty="0" err="1" smtClean="0">
                <a:latin typeface="Cambria" pitchFamily="18" charset="0"/>
              </a:rPr>
              <a:t>satu</a:t>
            </a:r>
            <a:r>
              <a:rPr lang="en-US" sz="1300" dirty="0" smtClean="0">
                <a:latin typeface="Cambria" pitchFamily="18" charset="0"/>
              </a:rPr>
              <a:t> </a:t>
            </a:r>
            <a:r>
              <a:rPr lang="en-US" sz="1300" dirty="0" err="1" smtClean="0">
                <a:latin typeface="Cambria" pitchFamily="18" charset="0"/>
              </a:rPr>
              <a:t>infrastruktur</a:t>
            </a:r>
            <a:r>
              <a:rPr lang="en-US" sz="1300" dirty="0" smtClean="0">
                <a:latin typeface="Cambria" pitchFamily="18" charset="0"/>
              </a:rPr>
              <a:t> yang </a:t>
            </a:r>
            <a:r>
              <a:rPr lang="en-US" sz="1300" dirty="0" err="1" smtClean="0">
                <a:latin typeface="Cambria" pitchFamily="18" charset="0"/>
              </a:rPr>
              <a:t>sangat</a:t>
            </a:r>
            <a:r>
              <a:rPr lang="en-US" sz="1300" dirty="0" smtClean="0">
                <a:latin typeface="Cambria" pitchFamily="18" charset="0"/>
              </a:rPr>
              <a:t> </a:t>
            </a:r>
            <a:r>
              <a:rPr lang="en-US" sz="1300" dirty="0" err="1" smtClean="0">
                <a:latin typeface="Cambria" pitchFamily="18" charset="0"/>
              </a:rPr>
              <a:t>dibutuhkan</a:t>
            </a:r>
            <a:r>
              <a:rPr lang="en-US" sz="1300" dirty="0" smtClean="0">
                <a:latin typeface="Cambria" pitchFamily="18" charset="0"/>
              </a:rPr>
              <a:t> </a:t>
            </a:r>
            <a:r>
              <a:rPr lang="en-US" sz="1300" dirty="0" err="1" smtClean="0">
                <a:latin typeface="Cambria" pitchFamily="18" charset="0"/>
              </a:rPr>
              <a:t>oleh</a:t>
            </a:r>
            <a:r>
              <a:rPr lang="en-US" sz="1300" dirty="0" smtClean="0">
                <a:latin typeface="Cambria" pitchFamily="18" charset="0"/>
              </a:rPr>
              <a:t> </a:t>
            </a:r>
            <a:r>
              <a:rPr lang="en-US" sz="1300" dirty="0" err="1" smtClean="0">
                <a:latin typeface="Cambria" pitchFamily="18" charset="0"/>
              </a:rPr>
              <a:t>warga</a:t>
            </a:r>
            <a:r>
              <a:rPr lang="en-US" sz="1300" dirty="0" smtClean="0">
                <a:latin typeface="Cambria" pitchFamily="18" charset="0"/>
              </a:rPr>
              <a:t> </a:t>
            </a:r>
            <a:r>
              <a:rPr lang="en-US" sz="1300" dirty="0" err="1" smtClean="0">
                <a:latin typeface="Cambria" pitchFamily="18" charset="0"/>
              </a:rPr>
              <a:t>masyarakat</a:t>
            </a:r>
            <a:r>
              <a:rPr lang="en-US" sz="1300" dirty="0" smtClean="0">
                <a:latin typeface="Cambria" pitchFamily="18" charset="0"/>
              </a:rPr>
              <a:t> </a:t>
            </a:r>
            <a:r>
              <a:rPr lang="en-US" sz="1300" dirty="0" err="1" smtClean="0">
                <a:latin typeface="Cambria" pitchFamily="18" charset="0"/>
              </a:rPr>
              <a:t>adalah</a:t>
            </a:r>
            <a:r>
              <a:rPr lang="en-US" sz="1300" dirty="0" smtClean="0">
                <a:latin typeface="Cambria" pitchFamily="18" charset="0"/>
              </a:rPr>
              <a:t> </a:t>
            </a:r>
            <a:r>
              <a:rPr lang="en-US" sz="1300" dirty="0" err="1" smtClean="0">
                <a:latin typeface="Cambria" pitchFamily="18" charset="0"/>
              </a:rPr>
              <a:t>dibidang</a:t>
            </a:r>
            <a:r>
              <a:rPr lang="en-US" sz="1300" dirty="0" smtClean="0">
                <a:latin typeface="Cambria" pitchFamily="18" charset="0"/>
              </a:rPr>
              <a:t> </a:t>
            </a:r>
            <a:r>
              <a:rPr lang="en-US" sz="1300" dirty="0" err="1" smtClean="0">
                <a:latin typeface="Cambria" pitchFamily="18" charset="0"/>
              </a:rPr>
              <a:t>kelistrikan</a:t>
            </a:r>
            <a:r>
              <a:rPr lang="en-US" sz="1300" dirty="0" smtClean="0">
                <a:latin typeface="Cambria" pitchFamily="18" charset="0"/>
              </a:rPr>
              <a:t>. </a:t>
            </a:r>
            <a:r>
              <a:rPr lang="en-US" sz="1300" dirty="0" err="1" smtClean="0">
                <a:latin typeface="Cambria" pitchFamily="18" charset="0"/>
              </a:rPr>
              <a:t>Warga</a:t>
            </a:r>
            <a:r>
              <a:rPr lang="en-US" sz="1300" dirty="0" smtClean="0">
                <a:latin typeface="Cambria" pitchFamily="18" charset="0"/>
              </a:rPr>
              <a:t> </a:t>
            </a:r>
            <a:r>
              <a:rPr lang="en-US" sz="1300" dirty="0" err="1" smtClean="0">
                <a:latin typeface="Cambria" pitchFamily="18" charset="0"/>
              </a:rPr>
              <a:t>Masyarakat</a:t>
            </a:r>
            <a:r>
              <a:rPr lang="en-US" sz="1300" dirty="0" smtClean="0">
                <a:latin typeface="Cambria" pitchFamily="18" charset="0"/>
              </a:rPr>
              <a:t> </a:t>
            </a:r>
            <a:r>
              <a:rPr lang="en-US" sz="1300" dirty="0" err="1" smtClean="0">
                <a:latin typeface="Cambria" pitchFamily="18" charset="0"/>
              </a:rPr>
              <a:t>Palupi</a:t>
            </a:r>
            <a:r>
              <a:rPr lang="en-US" sz="1300" dirty="0" smtClean="0">
                <a:latin typeface="Cambria" pitchFamily="18" charset="0"/>
              </a:rPr>
              <a:t> </a:t>
            </a:r>
            <a:r>
              <a:rPr lang="en-US" sz="1300" dirty="0" err="1" smtClean="0">
                <a:latin typeface="Cambria" pitchFamily="18" charset="0"/>
              </a:rPr>
              <a:t>secara</a:t>
            </a:r>
            <a:r>
              <a:rPr lang="en-US" sz="1300" dirty="0" smtClean="0">
                <a:latin typeface="Cambria" pitchFamily="18" charset="0"/>
              </a:rPr>
              <a:t> </a:t>
            </a:r>
            <a:r>
              <a:rPr lang="en-US" sz="1300" dirty="0" err="1" smtClean="0">
                <a:latin typeface="Cambria" pitchFamily="18" charset="0"/>
              </a:rPr>
              <a:t>keseluruhan</a:t>
            </a:r>
            <a:r>
              <a:rPr lang="en-US" sz="1300" dirty="0" smtClean="0">
                <a:latin typeface="Cambria" pitchFamily="18" charset="0"/>
              </a:rPr>
              <a:t> (2345 unit </a:t>
            </a:r>
            <a:r>
              <a:rPr lang="en-US" sz="1300" dirty="0" err="1" smtClean="0">
                <a:latin typeface="Cambria" pitchFamily="18" charset="0"/>
              </a:rPr>
              <a:t>rumah</a:t>
            </a:r>
            <a:r>
              <a:rPr lang="en-US" sz="1300" dirty="0" smtClean="0">
                <a:latin typeface="Cambria" pitchFamily="18" charset="0"/>
              </a:rPr>
              <a:t>) </a:t>
            </a:r>
            <a:r>
              <a:rPr lang="en-US" sz="1300" dirty="0" err="1" smtClean="0">
                <a:latin typeface="Cambria" pitchFamily="18" charset="0"/>
              </a:rPr>
              <a:t>merupakan</a:t>
            </a:r>
            <a:r>
              <a:rPr lang="en-US" sz="1300" dirty="0" smtClean="0">
                <a:latin typeface="Cambria" pitchFamily="18" charset="0"/>
              </a:rPr>
              <a:t> </a:t>
            </a:r>
            <a:r>
              <a:rPr lang="en-US" sz="1300" dirty="0" err="1" smtClean="0">
                <a:latin typeface="Cambria" pitchFamily="18" charset="0"/>
              </a:rPr>
              <a:t>pelanggan</a:t>
            </a:r>
            <a:r>
              <a:rPr lang="en-US" sz="1300" dirty="0" smtClean="0">
                <a:latin typeface="Cambria" pitchFamily="18" charset="0"/>
              </a:rPr>
              <a:t> PLN </a:t>
            </a:r>
            <a:r>
              <a:rPr lang="en-US" sz="1300" dirty="0" err="1" smtClean="0">
                <a:latin typeface="Cambria" pitchFamily="18" charset="0"/>
              </a:rPr>
              <a:t>dimana</a:t>
            </a:r>
            <a:r>
              <a:rPr lang="en-US" sz="1300" dirty="0" smtClean="0">
                <a:latin typeface="Cambria" pitchFamily="18" charset="0"/>
              </a:rPr>
              <a:t> </a:t>
            </a:r>
            <a:r>
              <a:rPr lang="en-US" sz="1300" dirty="0" err="1" smtClean="0">
                <a:latin typeface="Cambria" pitchFamily="18" charset="0"/>
              </a:rPr>
              <a:t>sebagian</a:t>
            </a:r>
            <a:r>
              <a:rPr lang="en-US" sz="1300" dirty="0" smtClean="0">
                <a:latin typeface="Cambria" pitchFamily="18" charset="0"/>
              </a:rPr>
              <a:t> </a:t>
            </a:r>
            <a:r>
              <a:rPr lang="en-US" sz="1300" dirty="0" err="1" smtClean="0">
                <a:latin typeface="Cambria" pitchFamily="18" charset="0"/>
              </a:rPr>
              <a:t>menggunakan</a:t>
            </a:r>
            <a:r>
              <a:rPr lang="en-US" sz="1300" dirty="0" smtClean="0">
                <a:latin typeface="Cambria" pitchFamily="18" charset="0"/>
              </a:rPr>
              <a:t> </a:t>
            </a:r>
            <a:r>
              <a:rPr lang="en-US" sz="1300" dirty="0" err="1" smtClean="0">
                <a:latin typeface="Cambria" pitchFamily="18" charset="0"/>
              </a:rPr>
              <a:t>Listrik</a:t>
            </a:r>
            <a:r>
              <a:rPr lang="en-US" sz="1300" dirty="0" smtClean="0">
                <a:latin typeface="Cambria" pitchFamily="18" charset="0"/>
              </a:rPr>
              <a:t> </a:t>
            </a:r>
            <a:r>
              <a:rPr lang="en-US" sz="1300" dirty="0" err="1" smtClean="0">
                <a:latin typeface="Cambria" pitchFamily="18" charset="0"/>
              </a:rPr>
              <a:t>Pintar</a:t>
            </a:r>
            <a:r>
              <a:rPr lang="en-US" sz="1300" dirty="0" smtClean="0">
                <a:latin typeface="Cambria" pitchFamily="18" charset="0"/>
              </a:rPr>
              <a:t> (</a:t>
            </a:r>
            <a:r>
              <a:rPr lang="en-US" sz="1300" dirty="0" err="1" smtClean="0">
                <a:latin typeface="Cambria" pitchFamily="18" charset="0"/>
              </a:rPr>
              <a:t>pulsa</a:t>
            </a:r>
            <a:r>
              <a:rPr lang="en-US" sz="1300" dirty="0" smtClean="0">
                <a:latin typeface="Cambria" pitchFamily="18" charset="0"/>
              </a:rPr>
              <a:t>).</a:t>
            </a:r>
          </a:p>
          <a:p>
            <a:pPr marL="0" indent="734232" algn="just">
              <a:lnSpc>
                <a:spcPct val="200000"/>
              </a:lnSpc>
              <a:buNone/>
            </a:pPr>
            <a:r>
              <a:rPr lang="en-US" sz="1300" dirty="0" err="1" smtClean="0">
                <a:latin typeface="Cambria" pitchFamily="18" charset="0"/>
              </a:rPr>
              <a:t>Untuk</a:t>
            </a:r>
            <a:r>
              <a:rPr lang="en-US" sz="1300" dirty="0" smtClean="0">
                <a:latin typeface="Cambria" pitchFamily="18" charset="0"/>
              </a:rPr>
              <a:t> </a:t>
            </a:r>
            <a:r>
              <a:rPr lang="en-US" sz="1300" dirty="0" err="1" smtClean="0">
                <a:latin typeface="Cambria" pitchFamily="18" charset="0"/>
              </a:rPr>
              <a:t>kebutuhan</a:t>
            </a:r>
            <a:r>
              <a:rPr lang="en-US" sz="1300" dirty="0" smtClean="0">
                <a:latin typeface="Cambria" pitchFamily="18" charset="0"/>
              </a:rPr>
              <a:t> air </a:t>
            </a:r>
            <a:r>
              <a:rPr lang="en-US" sz="1300" dirty="0" err="1" smtClean="0">
                <a:latin typeface="Cambria" pitchFamily="18" charset="0"/>
              </a:rPr>
              <a:t>warga</a:t>
            </a:r>
            <a:r>
              <a:rPr lang="en-US" sz="1300" dirty="0" smtClean="0">
                <a:latin typeface="Cambria" pitchFamily="18" charset="0"/>
              </a:rPr>
              <a:t> </a:t>
            </a:r>
            <a:r>
              <a:rPr lang="en-US" sz="1300" dirty="0" err="1" smtClean="0">
                <a:latin typeface="Cambria" pitchFamily="18" charset="0"/>
              </a:rPr>
              <a:t>masyarakat</a:t>
            </a:r>
            <a:r>
              <a:rPr lang="en-US" sz="1300" dirty="0" smtClean="0">
                <a:latin typeface="Cambria" pitchFamily="18" charset="0"/>
              </a:rPr>
              <a:t> </a:t>
            </a:r>
            <a:r>
              <a:rPr lang="en-US" sz="1300" dirty="0" err="1" smtClean="0">
                <a:latin typeface="Cambria" pitchFamily="18" charset="0"/>
              </a:rPr>
              <a:t>Kelurahan</a:t>
            </a:r>
            <a:r>
              <a:rPr lang="en-US" sz="1300" dirty="0" smtClean="0">
                <a:latin typeface="Cambria" pitchFamily="18" charset="0"/>
              </a:rPr>
              <a:t> </a:t>
            </a:r>
            <a:r>
              <a:rPr lang="en-US" sz="1300" dirty="0" err="1" smtClean="0">
                <a:latin typeface="Cambria" pitchFamily="18" charset="0"/>
              </a:rPr>
              <a:t>Palupi</a:t>
            </a:r>
            <a:r>
              <a:rPr lang="en-US" sz="1300" dirty="0" smtClean="0">
                <a:latin typeface="Cambria" pitchFamily="18" charset="0"/>
              </a:rPr>
              <a:t> </a:t>
            </a:r>
            <a:r>
              <a:rPr lang="en-US" sz="1300" dirty="0" err="1" smtClean="0">
                <a:latin typeface="Cambria" pitchFamily="18" charset="0"/>
              </a:rPr>
              <a:t>mendapatkan</a:t>
            </a:r>
            <a:r>
              <a:rPr lang="en-US" sz="1300" dirty="0" smtClean="0">
                <a:latin typeface="Cambria" pitchFamily="18" charset="0"/>
              </a:rPr>
              <a:t> </a:t>
            </a:r>
            <a:r>
              <a:rPr lang="en-US" sz="1300" dirty="0" err="1" smtClean="0">
                <a:latin typeface="Cambria" pitchFamily="18" charset="0"/>
              </a:rPr>
              <a:t>pelayanan</a:t>
            </a:r>
            <a:r>
              <a:rPr lang="en-US" sz="1300" dirty="0" smtClean="0">
                <a:latin typeface="Cambria" pitchFamily="18" charset="0"/>
              </a:rPr>
              <a:t> </a:t>
            </a:r>
            <a:r>
              <a:rPr lang="en-US" sz="1300" dirty="0" err="1" smtClean="0">
                <a:latin typeface="Cambria" pitchFamily="18" charset="0"/>
              </a:rPr>
              <a:t>dari</a:t>
            </a:r>
            <a:r>
              <a:rPr lang="en-US" sz="1300" dirty="0" smtClean="0">
                <a:latin typeface="Cambria" pitchFamily="18" charset="0"/>
              </a:rPr>
              <a:t> PDAM </a:t>
            </a:r>
            <a:r>
              <a:rPr lang="en-US" sz="1300" dirty="0" err="1" smtClean="0">
                <a:latin typeface="Cambria" pitchFamily="18" charset="0"/>
              </a:rPr>
              <a:t>Donggala</a:t>
            </a:r>
            <a:r>
              <a:rPr lang="en-US" sz="1300" dirty="0" smtClean="0">
                <a:latin typeface="Cambria" pitchFamily="18" charset="0"/>
              </a:rPr>
              <a:t>. </a:t>
            </a:r>
            <a:r>
              <a:rPr lang="en-US" sz="1300" dirty="0" err="1" smtClean="0">
                <a:latin typeface="Cambria" pitchFamily="18" charset="0"/>
              </a:rPr>
              <a:t>Kurang</a:t>
            </a:r>
            <a:r>
              <a:rPr lang="en-US" sz="1300" dirty="0" smtClean="0">
                <a:latin typeface="Cambria" pitchFamily="18" charset="0"/>
              </a:rPr>
              <a:t> </a:t>
            </a:r>
            <a:r>
              <a:rPr lang="en-US" sz="1300" dirty="0" err="1" smtClean="0">
                <a:latin typeface="Cambria" pitchFamily="18" charset="0"/>
              </a:rPr>
              <a:t>maksimalnya</a:t>
            </a:r>
            <a:r>
              <a:rPr lang="en-US" sz="1300" dirty="0" smtClean="0">
                <a:latin typeface="Cambria" pitchFamily="18" charset="0"/>
              </a:rPr>
              <a:t> </a:t>
            </a:r>
            <a:r>
              <a:rPr lang="en-US" sz="1300" dirty="0" err="1" smtClean="0">
                <a:latin typeface="Cambria" pitchFamily="18" charset="0"/>
              </a:rPr>
              <a:t>pelayanan</a:t>
            </a:r>
            <a:r>
              <a:rPr lang="en-US" sz="1300" dirty="0" smtClean="0">
                <a:latin typeface="Cambria" pitchFamily="18" charset="0"/>
              </a:rPr>
              <a:t> PDAM </a:t>
            </a:r>
            <a:r>
              <a:rPr lang="en-US" sz="1300" dirty="0" err="1" smtClean="0">
                <a:latin typeface="Cambria" pitchFamily="18" charset="0"/>
              </a:rPr>
              <a:t>baik</a:t>
            </a:r>
            <a:r>
              <a:rPr lang="en-US" sz="1300" dirty="0" smtClean="0">
                <a:latin typeface="Cambria" pitchFamily="18" charset="0"/>
              </a:rPr>
              <a:t> </a:t>
            </a:r>
            <a:r>
              <a:rPr lang="en-US" sz="1300" dirty="0" err="1" smtClean="0">
                <a:latin typeface="Cambria" pitchFamily="18" charset="0"/>
              </a:rPr>
              <a:t>dari</a:t>
            </a:r>
            <a:r>
              <a:rPr lang="en-US" sz="1300" dirty="0" smtClean="0">
                <a:latin typeface="Cambria" pitchFamily="18" charset="0"/>
              </a:rPr>
              <a:t> </a:t>
            </a:r>
            <a:r>
              <a:rPr lang="en-US" sz="1300" dirty="0" err="1" smtClean="0">
                <a:latin typeface="Cambria" pitchFamily="18" charset="0"/>
              </a:rPr>
              <a:t>kebersihan</a:t>
            </a:r>
            <a:r>
              <a:rPr lang="en-US" sz="1300" dirty="0" smtClean="0">
                <a:latin typeface="Cambria" pitchFamily="18" charset="0"/>
              </a:rPr>
              <a:t> </a:t>
            </a:r>
            <a:r>
              <a:rPr lang="en-US" sz="1300" dirty="0" err="1" smtClean="0">
                <a:latin typeface="Cambria" pitchFamily="18" charset="0"/>
              </a:rPr>
              <a:t>airnya</a:t>
            </a:r>
            <a:r>
              <a:rPr lang="en-US" sz="1300" dirty="0" smtClean="0">
                <a:latin typeface="Cambria" pitchFamily="18" charset="0"/>
              </a:rPr>
              <a:t> </a:t>
            </a:r>
            <a:r>
              <a:rPr lang="en-US" sz="1300" dirty="0" err="1" smtClean="0">
                <a:latin typeface="Cambria" pitchFamily="18" charset="0"/>
              </a:rPr>
              <a:t>maupun</a:t>
            </a:r>
            <a:r>
              <a:rPr lang="en-US" sz="1300" dirty="0" smtClean="0">
                <a:latin typeface="Cambria" pitchFamily="18" charset="0"/>
              </a:rPr>
              <a:t> </a:t>
            </a:r>
            <a:r>
              <a:rPr lang="en-US" sz="1300" dirty="0" err="1" smtClean="0">
                <a:latin typeface="Cambria" pitchFamily="18" charset="0"/>
              </a:rPr>
              <a:t>sistem</a:t>
            </a:r>
            <a:r>
              <a:rPr lang="en-US" sz="1300" dirty="0" smtClean="0">
                <a:latin typeface="Cambria" pitchFamily="18" charset="0"/>
              </a:rPr>
              <a:t> </a:t>
            </a:r>
            <a:r>
              <a:rPr lang="en-US" sz="1300" dirty="0" err="1" smtClean="0">
                <a:latin typeface="Cambria" pitchFamily="18" charset="0"/>
              </a:rPr>
              <a:t>giliran</a:t>
            </a:r>
            <a:r>
              <a:rPr lang="en-US" sz="1300" dirty="0" smtClean="0">
                <a:latin typeface="Cambria" pitchFamily="18" charset="0"/>
              </a:rPr>
              <a:t> </a:t>
            </a:r>
            <a:r>
              <a:rPr lang="en-US" sz="1300" dirty="0" err="1" smtClean="0">
                <a:latin typeface="Cambria" pitchFamily="18" charset="0"/>
              </a:rPr>
              <a:t>sering</a:t>
            </a:r>
            <a:r>
              <a:rPr lang="en-US" sz="1300" dirty="0" smtClean="0">
                <a:latin typeface="Cambria" pitchFamily="18" charset="0"/>
              </a:rPr>
              <a:t> </a:t>
            </a:r>
            <a:r>
              <a:rPr lang="en-US" sz="1300" dirty="0" err="1" smtClean="0">
                <a:latin typeface="Cambria" pitchFamily="18" charset="0"/>
              </a:rPr>
              <a:t>menjadi</a:t>
            </a:r>
            <a:r>
              <a:rPr lang="en-US" sz="1300" dirty="0" smtClean="0">
                <a:latin typeface="Cambria" pitchFamily="18" charset="0"/>
              </a:rPr>
              <a:t> </a:t>
            </a:r>
            <a:r>
              <a:rPr lang="en-US" sz="1300" dirty="0" err="1" smtClean="0">
                <a:latin typeface="Cambria" pitchFamily="18" charset="0"/>
              </a:rPr>
              <a:t>keluhan</a:t>
            </a:r>
            <a:r>
              <a:rPr lang="en-US" sz="1300" dirty="0" smtClean="0">
                <a:latin typeface="Cambria" pitchFamily="18" charset="0"/>
              </a:rPr>
              <a:t> </a:t>
            </a:r>
            <a:r>
              <a:rPr lang="en-US" sz="1300" dirty="0" err="1" smtClean="0">
                <a:latin typeface="Cambria" pitchFamily="18" charset="0"/>
              </a:rPr>
              <a:t>masyarakat</a:t>
            </a:r>
            <a:r>
              <a:rPr lang="en-US" sz="1300" dirty="0" smtClean="0">
                <a:latin typeface="Cambria" pitchFamily="18" charset="0"/>
              </a:rPr>
              <a:t> </a:t>
            </a:r>
            <a:r>
              <a:rPr lang="en-US" sz="1300" dirty="0" err="1" smtClean="0">
                <a:latin typeface="Cambria" pitchFamily="18" charset="0"/>
              </a:rPr>
              <a:t>Kelurahan</a:t>
            </a:r>
            <a:r>
              <a:rPr lang="en-US" sz="1300" dirty="0" smtClean="0">
                <a:latin typeface="Cambria" pitchFamily="18" charset="0"/>
              </a:rPr>
              <a:t> </a:t>
            </a:r>
            <a:r>
              <a:rPr lang="en-US" sz="1300" dirty="0" err="1" smtClean="0">
                <a:latin typeface="Cambria" pitchFamily="18" charset="0"/>
              </a:rPr>
              <a:t>Palupi</a:t>
            </a:r>
            <a:r>
              <a:rPr lang="en-US" sz="1300" dirty="0" smtClean="0">
                <a:latin typeface="Cambria" pitchFamily="18" charset="0"/>
              </a:rPr>
              <a:t>, </a:t>
            </a:r>
            <a:r>
              <a:rPr lang="en-US" sz="1300" dirty="0" err="1" smtClean="0">
                <a:latin typeface="Cambria" pitchFamily="18" charset="0"/>
              </a:rPr>
              <a:t>sehingga</a:t>
            </a:r>
            <a:r>
              <a:rPr lang="en-US" sz="1300" dirty="0" smtClean="0">
                <a:latin typeface="Cambria" pitchFamily="18" charset="0"/>
              </a:rPr>
              <a:t> </a:t>
            </a:r>
            <a:r>
              <a:rPr lang="en-US" sz="1300" dirty="0" err="1" smtClean="0">
                <a:latin typeface="Cambria" pitchFamily="18" charset="0"/>
              </a:rPr>
              <a:t>banyak</a:t>
            </a:r>
            <a:r>
              <a:rPr lang="en-US" sz="1300" dirty="0" smtClean="0">
                <a:latin typeface="Cambria" pitchFamily="18" charset="0"/>
              </a:rPr>
              <a:t> </a:t>
            </a:r>
            <a:r>
              <a:rPr lang="en-US" sz="1300" dirty="0" err="1" smtClean="0">
                <a:latin typeface="Cambria" pitchFamily="18" charset="0"/>
              </a:rPr>
              <a:t>warga</a:t>
            </a:r>
            <a:r>
              <a:rPr lang="en-US" sz="1300" dirty="0" smtClean="0">
                <a:latin typeface="Cambria" pitchFamily="18" charset="0"/>
              </a:rPr>
              <a:t> yang </a:t>
            </a:r>
            <a:r>
              <a:rPr lang="en-US" sz="1300" dirty="0" err="1" smtClean="0">
                <a:latin typeface="Cambria" pitchFamily="18" charset="0"/>
              </a:rPr>
              <a:t>membuat</a:t>
            </a:r>
            <a:r>
              <a:rPr lang="en-US" sz="1300" dirty="0" smtClean="0">
                <a:latin typeface="Cambria" pitchFamily="18" charset="0"/>
              </a:rPr>
              <a:t> </a:t>
            </a:r>
            <a:r>
              <a:rPr lang="en-US" sz="1300" dirty="0" err="1" smtClean="0">
                <a:latin typeface="Cambria" pitchFamily="18" charset="0"/>
              </a:rPr>
              <a:t>sumur</a:t>
            </a:r>
            <a:r>
              <a:rPr lang="en-US" sz="1300" dirty="0" smtClean="0">
                <a:latin typeface="Cambria" pitchFamily="18" charset="0"/>
              </a:rPr>
              <a:t> </a:t>
            </a:r>
            <a:r>
              <a:rPr lang="en-US" sz="1300" dirty="0" err="1" smtClean="0">
                <a:latin typeface="Cambria" pitchFamily="18" charset="0"/>
              </a:rPr>
              <a:t>bor</a:t>
            </a:r>
            <a:r>
              <a:rPr lang="en-US" sz="1300" dirty="0" smtClean="0">
                <a:latin typeface="Cambria" pitchFamily="18" charset="0"/>
              </a:rPr>
              <a:t> </a:t>
            </a:r>
            <a:r>
              <a:rPr lang="en-US" sz="1300" dirty="0" err="1" smtClean="0">
                <a:latin typeface="Cambria" pitchFamily="18" charset="0"/>
              </a:rPr>
              <a:t>sendiri</a:t>
            </a:r>
            <a:r>
              <a:rPr lang="en-US" sz="1300" dirty="0" smtClean="0">
                <a:latin typeface="Cambria" pitchFamily="18" charset="0"/>
              </a:rPr>
              <a:t>.  </a:t>
            </a:r>
            <a:r>
              <a:rPr lang="en-US" sz="1300" dirty="0" err="1" smtClean="0">
                <a:latin typeface="Cambria" pitchFamily="18" charset="0"/>
              </a:rPr>
              <a:t>Ada</a:t>
            </a:r>
            <a:r>
              <a:rPr lang="en-US" sz="1300" dirty="0" smtClean="0">
                <a:latin typeface="Cambria" pitchFamily="18" charset="0"/>
              </a:rPr>
              <a:t> 7 </a:t>
            </a:r>
            <a:r>
              <a:rPr lang="en-US" sz="1300" dirty="0" err="1" smtClean="0">
                <a:latin typeface="Cambria" pitchFamily="18" charset="0"/>
              </a:rPr>
              <a:t>sumur</a:t>
            </a:r>
            <a:r>
              <a:rPr lang="en-US" sz="1300" dirty="0" smtClean="0">
                <a:latin typeface="Cambria" pitchFamily="18" charset="0"/>
              </a:rPr>
              <a:t> </a:t>
            </a:r>
            <a:r>
              <a:rPr lang="en-US" sz="1300" dirty="0" err="1" smtClean="0">
                <a:latin typeface="Cambria" pitchFamily="18" charset="0"/>
              </a:rPr>
              <a:t>bor</a:t>
            </a:r>
            <a:r>
              <a:rPr lang="en-US" sz="1300" dirty="0" smtClean="0">
                <a:latin typeface="Cambria" pitchFamily="18" charset="0"/>
              </a:rPr>
              <a:t> </a:t>
            </a:r>
            <a:r>
              <a:rPr lang="en-US" sz="1300" dirty="0" err="1" smtClean="0">
                <a:latin typeface="Cambria" pitchFamily="18" charset="0"/>
              </a:rPr>
              <a:t>bantuan</a:t>
            </a:r>
            <a:r>
              <a:rPr lang="en-US" sz="1300" dirty="0" smtClean="0">
                <a:latin typeface="Cambria" pitchFamily="18" charset="0"/>
              </a:rPr>
              <a:t> </a:t>
            </a:r>
            <a:r>
              <a:rPr lang="en-US" sz="1300" dirty="0" err="1" smtClean="0">
                <a:latin typeface="Cambria" pitchFamily="18" charset="0"/>
              </a:rPr>
              <a:t>dari</a:t>
            </a:r>
            <a:r>
              <a:rPr lang="en-US" sz="1300" dirty="0" smtClean="0">
                <a:latin typeface="Cambria" pitchFamily="18" charset="0"/>
              </a:rPr>
              <a:t> </a:t>
            </a:r>
            <a:r>
              <a:rPr lang="en-US" sz="1300" dirty="0" err="1" smtClean="0">
                <a:latin typeface="Cambria" pitchFamily="18" charset="0"/>
              </a:rPr>
              <a:t>pemerintah</a:t>
            </a:r>
            <a:r>
              <a:rPr lang="en-US" sz="1300" dirty="0" smtClean="0">
                <a:latin typeface="Cambria" pitchFamily="18" charset="0"/>
              </a:rPr>
              <a:t> </a:t>
            </a:r>
            <a:r>
              <a:rPr lang="en-US" sz="1300" dirty="0" err="1" smtClean="0">
                <a:latin typeface="Cambria" pitchFamily="18" charset="0"/>
              </a:rPr>
              <a:t>Kelurahan</a:t>
            </a:r>
            <a:r>
              <a:rPr lang="en-US" sz="1300" dirty="0" smtClean="0">
                <a:latin typeface="Cambria" pitchFamily="18" charset="0"/>
              </a:rPr>
              <a:t> </a:t>
            </a:r>
            <a:r>
              <a:rPr lang="en-US" sz="1300" dirty="0" err="1" smtClean="0">
                <a:latin typeface="Cambria" pitchFamily="18" charset="0"/>
              </a:rPr>
              <a:t>Palupi</a:t>
            </a:r>
            <a:r>
              <a:rPr lang="en-US" sz="1300" dirty="0" smtClean="0">
                <a:latin typeface="Cambria" pitchFamily="18" charset="0"/>
              </a:rPr>
              <a:t> </a:t>
            </a:r>
            <a:r>
              <a:rPr lang="en-US" sz="1300" dirty="0" err="1" smtClean="0">
                <a:latin typeface="Cambria" pitchFamily="18" charset="0"/>
              </a:rPr>
              <a:t>serta</a:t>
            </a:r>
            <a:r>
              <a:rPr lang="en-US" sz="1300" dirty="0" smtClean="0">
                <a:latin typeface="Cambria" pitchFamily="18" charset="0"/>
              </a:rPr>
              <a:t> 1 </a:t>
            </a:r>
            <a:r>
              <a:rPr lang="en-US" sz="1300" dirty="0" err="1" smtClean="0">
                <a:latin typeface="Cambria" pitchFamily="18" charset="0"/>
              </a:rPr>
              <a:t>sumur</a:t>
            </a:r>
            <a:r>
              <a:rPr lang="en-US" sz="1300" dirty="0" smtClean="0">
                <a:latin typeface="Cambria" pitchFamily="18" charset="0"/>
              </a:rPr>
              <a:t> </a:t>
            </a:r>
            <a:r>
              <a:rPr lang="en-US" sz="1300" dirty="0" err="1" smtClean="0">
                <a:latin typeface="Cambria" pitchFamily="18" charset="0"/>
              </a:rPr>
              <a:t>bor</a:t>
            </a:r>
            <a:r>
              <a:rPr lang="en-US" sz="1300" dirty="0" smtClean="0">
                <a:latin typeface="Cambria" pitchFamily="18" charset="0"/>
              </a:rPr>
              <a:t> </a:t>
            </a:r>
            <a:r>
              <a:rPr lang="en-US" sz="1300" dirty="0" err="1" smtClean="0">
                <a:latin typeface="Cambria" pitchFamily="18" charset="0"/>
              </a:rPr>
              <a:t>bantuan</a:t>
            </a:r>
            <a:r>
              <a:rPr lang="en-US" sz="1300" dirty="0" smtClean="0">
                <a:latin typeface="Cambria" pitchFamily="18" charset="0"/>
              </a:rPr>
              <a:t> </a:t>
            </a:r>
            <a:r>
              <a:rPr lang="en-US" sz="1300" dirty="0" err="1" smtClean="0">
                <a:latin typeface="Cambria" pitchFamily="18" charset="0"/>
              </a:rPr>
              <a:t>dari</a:t>
            </a:r>
            <a:r>
              <a:rPr lang="en-US" sz="1300" dirty="0" smtClean="0">
                <a:latin typeface="Cambria" pitchFamily="18" charset="0"/>
              </a:rPr>
              <a:t> </a:t>
            </a:r>
            <a:r>
              <a:rPr lang="en-US" sz="1300" dirty="0" err="1" smtClean="0">
                <a:latin typeface="Cambria" pitchFamily="18" charset="0"/>
              </a:rPr>
              <a:t>Polres</a:t>
            </a:r>
            <a:r>
              <a:rPr lang="en-US" sz="1300" dirty="0" smtClean="0">
                <a:latin typeface="Cambria" pitchFamily="18" charset="0"/>
              </a:rPr>
              <a:t> Kota </a:t>
            </a:r>
            <a:r>
              <a:rPr lang="en-US" sz="1300" dirty="0" err="1" smtClean="0">
                <a:latin typeface="Cambria" pitchFamily="18" charset="0"/>
              </a:rPr>
              <a:t>Palu</a:t>
            </a:r>
            <a:r>
              <a:rPr lang="en-US" sz="1300" dirty="0" smtClean="0">
                <a:latin typeface="Cambria" pitchFamily="18" charset="0"/>
              </a:rPr>
              <a:t> yang </a:t>
            </a:r>
            <a:r>
              <a:rPr lang="en-US" sz="1300" dirty="0" err="1" smtClean="0">
                <a:latin typeface="Cambria" pitchFamily="18" charset="0"/>
              </a:rPr>
              <a:t>terbagi</a:t>
            </a:r>
            <a:r>
              <a:rPr lang="en-US" sz="1300" dirty="0" smtClean="0">
                <a:latin typeface="Cambria" pitchFamily="18" charset="0"/>
              </a:rPr>
              <a:t> </a:t>
            </a:r>
            <a:r>
              <a:rPr lang="en-US" sz="1300" dirty="0" err="1" smtClean="0">
                <a:latin typeface="Cambria" pitchFamily="18" charset="0"/>
              </a:rPr>
              <a:t>ke</a:t>
            </a:r>
            <a:r>
              <a:rPr lang="en-US" sz="1300" dirty="0" smtClean="0">
                <a:latin typeface="Cambria" pitchFamily="18" charset="0"/>
              </a:rPr>
              <a:t> 5 RW yang </a:t>
            </a:r>
            <a:r>
              <a:rPr lang="en-US" sz="1300" dirty="0" err="1" smtClean="0">
                <a:latin typeface="Cambria" pitchFamily="18" charset="0"/>
              </a:rPr>
              <a:t>ada</a:t>
            </a:r>
            <a:r>
              <a:rPr lang="en-US" sz="1300" dirty="0" smtClean="0">
                <a:latin typeface="Cambria" pitchFamily="18" charset="0"/>
              </a:rPr>
              <a:t> </a:t>
            </a:r>
            <a:r>
              <a:rPr lang="en-US" sz="1300" dirty="0" err="1" smtClean="0">
                <a:latin typeface="Cambria" pitchFamily="18" charset="0"/>
              </a:rPr>
              <a:t>di</a:t>
            </a:r>
            <a:r>
              <a:rPr lang="en-US" sz="1300" dirty="0" smtClean="0">
                <a:latin typeface="Cambria" pitchFamily="18" charset="0"/>
              </a:rPr>
              <a:t> </a:t>
            </a:r>
            <a:r>
              <a:rPr lang="en-US" sz="1300" dirty="0" err="1" smtClean="0">
                <a:latin typeface="Cambria" pitchFamily="18" charset="0"/>
              </a:rPr>
              <a:t>Kelurahan</a:t>
            </a:r>
            <a:r>
              <a:rPr lang="en-US" sz="1300" dirty="0" smtClean="0">
                <a:latin typeface="Cambria" pitchFamily="18" charset="0"/>
              </a:rPr>
              <a:t> </a:t>
            </a:r>
            <a:r>
              <a:rPr lang="en-US" sz="1300" dirty="0" err="1" smtClean="0">
                <a:latin typeface="Cambria" pitchFamily="18" charset="0"/>
              </a:rPr>
              <a:t>Palupi</a:t>
            </a:r>
            <a:r>
              <a:rPr lang="en-US" sz="1300" dirty="0" smtClean="0">
                <a:latin typeface="Cambria" pitchFamily="18" charset="0"/>
              </a:rPr>
              <a:t>, </a:t>
            </a:r>
            <a:r>
              <a:rPr lang="en-US" sz="1300" dirty="0" err="1" smtClean="0">
                <a:latin typeface="Cambria" pitchFamily="18" charset="0"/>
              </a:rPr>
              <a:t>dimana</a:t>
            </a:r>
            <a:r>
              <a:rPr lang="en-US" sz="1300" dirty="0" smtClean="0">
                <a:latin typeface="Cambria" pitchFamily="18" charset="0"/>
              </a:rPr>
              <a:t> </a:t>
            </a:r>
            <a:r>
              <a:rPr lang="en-US" sz="1300" dirty="0" err="1" smtClean="0">
                <a:latin typeface="Cambria" pitchFamily="18" charset="0"/>
              </a:rPr>
              <a:t>penggunaannya</a:t>
            </a:r>
            <a:r>
              <a:rPr lang="en-US" sz="1300" dirty="0" smtClean="0">
                <a:latin typeface="Cambria" pitchFamily="18" charset="0"/>
              </a:rPr>
              <a:t> </a:t>
            </a:r>
            <a:r>
              <a:rPr lang="en-US" sz="1300" dirty="0" err="1" smtClean="0">
                <a:latin typeface="Cambria" pitchFamily="18" charset="0"/>
              </a:rPr>
              <a:t>dipakai</a:t>
            </a:r>
            <a:r>
              <a:rPr lang="en-US" sz="1300" dirty="0" smtClean="0">
                <a:latin typeface="Cambria" pitchFamily="18" charset="0"/>
              </a:rPr>
              <a:t> </a:t>
            </a:r>
            <a:r>
              <a:rPr lang="en-US" sz="1300" dirty="0" err="1" smtClean="0">
                <a:latin typeface="Cambria" pitchFamily="18" charset="0"/>
              </a:rPr>
              <a:t>bersama-sama</a:t>
            </a:r>
            <a:r>
              <a:rPr lang="en-US" sz="1300" dirty="0" smtClean="0">
                <a:latin typeface="Cambria" pitchFamily="18" charset="0"/>
              </a:rPr>
              <a:t> </a:t>
            </a:r>
            <a:r>
              <a:rPr lang="en-US" sz="1300" dirty="0" err="1" smtClean="0">
                <a:latin typeface="Cambria" pitchFamily="18" charset="0"/>
              </a:rPr>
              <a:t>oleh</a:t>
            </a:r>
            <a:r>
              <a:rPr lang="en-US" sz="1300" dirty="0" smtClean="0">
                <a:latin typeface="Cambria" pitchFamily="18" charset="0"/>
              </a:rPr>
              <a:t> </a:t>
            </a:r>
            <a:r>
              <a:rPr lang="en-US" sz="1300" dirty="0" err="1" smtClean="0">
                <a:latin typeface="Cambria" pitchFamily="18" charset="0"/>
              </a:rPr>
              <a:t>warga</a:t>
            </a:r>
            <a:r>
              <a:rPr lang="en-US" sz="1300" dirty="0" smtClean="0">
                <a:latin typeface="Cambria" pitchFamily="18" charset="0"/>
              </a:rPr>
              <a:t> yang </a:t>
            </a:r>
            <a:r>
              <a:rPr lang="en-US" sz="1300" dirty="0" err="1" smtClean="0">
                <a:latin typeface="Cambria" pitchFamily="18" charset="0"/>
              </a:rPr>
              <a:t>ada</a:t>
            </a:r>
            <a:r>
              <a:rPr lang="en-US" sz="1300" dirty="0" smtClean="0">
                <a:latin typeface="Cambria" pitchFamily="18" charset="0"/>
              </a:rPr>
              <a:t> </a:t>
            </a:r>
            <a:r>
              <a:rPr lang="en-US" sz="1300" dirty="0" err="1" smtClean="0">
                <a:latin typeface="Cambria" pitchFamily="18" charset="0"/>
              </a:rPr>
              <a:t>disekitar</a:t>
            </a:r>
            <a:r>
              <a:rPr lang="en-US" sz="1300" dirty="0" smtClean="0">
                <a:latin typeface="Cambria" pitchFamily="18" charset="0"/>
              </a:rPr>
              <a:t> </a:t>
            </a:r>
            <a:r>
              <a:rPr lang="en-US" sz="1300" dirty="0" err="1" smtClean="0">
                <a:latin typeface="Cambria" pitchFamily="18" charset="0"/>
              </a:rPr>
              <a:t>sumur</a:t>
            </a:r>
            <a:r>
              <a:rPr lang="en-US" sz="1300" dirty="0" smtClean="0">
                <a:latin typeface="Cambria" pitchFamily="18" charset="0"/>
              </a:rPr>
              <a:t> </a:t>
            </a:r>
            <a:r>
              <a:rPr lang="en-US" sz="1300" dirty="0" err="1" smtClean="0">
                <a:latin typeface="Cambria" pitchFamily="18" charset="0"/>
              </a:rPr>
              <a:t>bor</a:t>
            </a:r>
            <a:r>
              <a:rPr lang="en-US" sz="1300" dirty="0" smtClean="0">
                <a:latin typeface="Cambria" pitchFamily="18" charset="0"/>
              </a:rPr>
              <a:t> </a:t>
            </a:r>
            <a:r>
              <a:rPr lang="en-US" sz="1300" dirty="0" err="1" smtClean="0">
                <a:latin typeface="Cambria" pitchFamily="18" charset="0"/>
              </a:rPr>
              <a:t>tersebut</a:t>
            </a:r>
            <a:r>
              <a:rPr lang="en-US" sz="1300" dirty="0" smtClean="0">
                <a:latin typeface="Cambria" pitchFamily="18" charset="0"/>
              </a:rPr>
              <a:t>. </a:t>
            </a:r>
          </a:p>
          <a:p>
            <a:pPr marL="0" indent="734232" algn="just">
              <a:lnSpc>
                <a:spcPct val="200000"/>
              </a:lnSpc>
              <a:buNone/>
            </a:pPr>
            <a:r>
              <a:rPr lang="en-US" sz="1300" dirty="0" err="1" smtClean="0">
                <a:latin typeface="Cambria" pitchFamily="18" charset="0"/>
              </a:rPr>
              <a:t>Dalam</a:t>
            </a:r>
            <a:r>
              <a:rPr lang="en-US" sz="1300" dirty="0" smtClean="0">
                <a:latin typeface="Cambria" pitchFamily="18" charset="0"/>
              </a:rPr>
              <a:t> </a:t>
            </a:r>
            <a:r>
              <a:rPr lang="en-US" sz="1300" dirty="0" err="1" smtClean="0">
                <a:latin typeface="Cambria" pitchFamily="18" charset="0"/>
              </a:rPr>
              <a:t>hal</a:t>
            </a:r>
            <a:r>
              <a:rPr lang="en-US" sz="1300" dirty="0" smtClean="0">
                <a:latin typeface="Cambria" pitchFamily="18" charset="0"/>
              </a:rPr>
              <a:t> </a:t>
            </a:r>
            <a:r>
              <a:rPr lang="en-US" sz="1300" dirty="0" err="1" smtClean="0">
                <a:latin typeface="Cambria" pitchFamily="18" charset="0"/>
              </a:rPr>
              <a:t>pelayanan</a:t>
            </a:r>
            <a:r>
              <a:rPr lang="en-US" sz="1300" dirty="0" smtClean="0">
                <a:latin typeface="Cambria" pitchFamily="18" charset="0"/>
              </a:rPr>
              <a:t> </a:t>
            </a:r>
            <a:r>
              <a:rPr lang="en-US" sz="1300" dirty="0" err="1" smtClean="0">
                <a:latin typeface="Cambria" pitchFamily="18" charset="0"/>
              </a:rPr>
              <a:t>bahan</a:t>
            </a:r>
            <a:r>
              <a:rPr lang="en-US" sz="1300" dirty="0" smtClean="0">
                <a:latin typeface="Cambria" pitchFamily="18" charset="0"/>
              </a:rPr>
              <a:t> </a:t>
            </a:r>
            <a:r>
              <a:rPr lang="en-US" sz="1300" dirty="0" err="1" smtClean="0">
                <a:latin typeface="Cambria" pitchFamily="18" charset="0"/>
              </a:rPr>
              <a:t>bakar</a:t>
            </a:r>
            <a:r>
              <a:rPr lang="en-US" sz="1300" dirty="0" smtClean="0">
                <a:latin typeface="Cambria" pitchFamily="18" charset="0"/>
              </a:rPr>
              <a:t> premium </a:t>
            </a:r>
            <a:r>
              <a:rPr lang="en-US" sz="1300" dirty="0" err="1" smtClean="0">
                <a:latin typeface="Cambria" pitchFamily="18" charset="0"/>
              </a:rPr>
              <a:t>dan</a:t>
            </a:r>
            <a:r>
              <a:rPr lang="en-US" sz="1300" dirty="0" smtClean="0">
                <a:latin typeface="Cambria" pitchFamily="18" charset="0"/>
              </a:rPr>
              <a:t> solar </a:t>
            </a:r>
            <a:r>
              <a:rPr lang="en-US" sz="1300" dirty="0" err="1" smtClean="0">
                <a:latin typeface="Cambria" pitchFamily="18" charset="0"/>
              </a:rPr>
              <a:t>masyarakat</a:t>
            </a:r>
            <a:r>
              <a:rPr lang="en-US" sz="1300" dirty="0" smtClean="0">
                <a:latin typeface="Cambria" pitchFamily="18" charset="0"/>
              </a:rPr>
              <a:t> </a:t>
            </a:r>
            <a:r>
              <a:rPr lang="en-US" sz="1300" dirty="0" err="1" smtClean="0">
                <a:latin typeface="Cambria" pitchFamily="18" charset="0"/>
              </a:rPr>
              <a:t>Palupi</a:t>
            </a:r>
            <a:r>
              <a:rPr lang="en-US" sz="1300" dirty="0" smtClean="0">
                <a:latin typeface="Cambria" pitchFamily="18" charset="0"/>
              </a:rPr>
              <a:t> </a:t>
            </a:r>
            <a:r>
              <a:rPr lang="en-US" sz="1300" dirty="0" err="1" smtClean="0">
                <a:latin typeface="Cambria" pitchFamily="18" charset="0"/>
              </a:rPr>
              <a:t>memperoleh</a:t>
            </a:r>
            <a:r>
              <a:rPr lang="en-US" sz="1300" dirty="0" smtClean="0">
                <a:latin typeface="Cambria" pitchFamily="18" charset="0"/>
              </a:rPr>
              <a:t> </a:t>
            </a:r>
            <a:r>
              <a:rPr lang="en-US" sz="1300" dirty="0" err="1" smtClean="0">
                <a:latin typeface="Cambria" pitchFamily="18" charset="0"/>
              </a:rPr>
              <a:t>dari</a:t>
            </a:r>
            <a:r>
              <a:rPr lang="en-US" sz="1300" dirty="0" smtClean="0">
                <a:latin typeface="Cambria" pitchFamily="18" charset="0"/>
              </a:rPr>
              <a:t> SPBU </a:t>
            </a:r>
            <a:r>
              <a:rPr lang="en-US" sz="1300" dirty="0" err="1" smtClean="0">
                <a:latin typeface="Cambria" pitchFamily="18" charset="0"/>
              </a:rPr>
              <a:t>terdekat</a:t>
            </a:r>
            <a:r>
              <a:rPr lang="en-US" sz="1300" dirty="0" smtClean="0">
                <a:latin typeface="Cambria" pitchFamily="18" charset="0"/>
              </a:rPr>
              <a:t> yang </a:t>
            </a:r>
            <a:r>
              <a:rPr lang="en-US" sz="1300" dirty="0" err="1" smtClean="0">
                <a:latin typeface="Cambria" pitchFamily="18" charset="0"/>
              </a:rPr>
              <a:t>ada</a:t>
            </a:r>
            <a:r>
              <a:rPr lang="en-US" sz="1300" dirty="0" smtClean="0">
                <a:latin typeface="Cambria" pitchFamily="18" charset="0"/>
              </a:rPr>
              <a:t> </a:t>
            </a:r>
            <a:r>
              <a:rPr lang="en-US" sz="1300" dirty="0" err="1" smtClean="0">
                <a:latin typeface="Cambria" pitchFamily="18" charset="0"/>
              </a:rPr>
              <a:t>di</a:t>
            </a:r>
            <a:r>
              <a:rPr lang="en-US" sz="1300" dirty="0" smtClean="0">
                <a:latin typeface="Cambria" pitchFamily="18" charset="0"/>
              </a:rPr>
              <a:t> </a:t>
            </a:r>
            <a:r>
              <a:rPr lang="en-US" sz="1300" dirty="0" err="1" smtClean="0">
                <a:latin typeface="Cambria" pitchFamily="18" charset="0"/>
              </a:rPr>
              <a:t>Kelurahan</a:t>
            </a:r>
            <a:r>
              <a:rPr lang="en-US" sz="1300" dirty="0" smtClean="0">
                <a:latin typeface="Cambria" pitchFamily="18" charset="0"/>
              </a:rPr>
              <a:t> </a:t>
            </a:r>
            <a:r>
              <a:rPr lang="en-US" sz="1300" dirty="0" err="1" smtClean="0">
                <a:latin typeface="Cambria" pitchFamily="18" charset="0"/>
              </a:rPr>
              <a:t>Tavanjuka</a:t>
            </a:r>
            <a:r>
              <a:rPr lang="en-US" sz="1300" dirty="0" smtClean="0">
                <a:latin typeface="Cambria" pitchFamily="18" charset="0"/>
              </a:rPr>
              <a:t>. </a:t>
            </a:r>
            <a:r>
              <a:rPr lang="en-US" sz="1300" dirty="0" err="1" smtClean="0">
                <a:latin typeface="Cambria" pitchFamily="18" charset="0"/>
              </a:rPr>
              <a:t>Sedangkan</a:t>
            </a:r>
            <a:r>
              <a:rPr lang="en-US" sz="1300" dirty="0" smtClean="0">
                <a:latin typeface="Cambria" pitchFamily="18" charset="0"/>
              </a:rPr>
              <a:t> </a:t>
            </a:r>
            <a:r>
              <a:rPr lang="en-US" sz="1300" dirty="0" err="1" smtClean="0">
                <a:latin typeface="Cambria" pitchFamily="18" charset="0"/>
              </a:rPr>
              <a:t>untuk</a:t>
            </a:r>
            <a:r>
              <a:rPr lang="en-US" sz="1300" dirty="0" smtClean="0">
                <a:latin typeface="Cambria" pitchFamily="18" charset="0"/>
              </a:rPr>
              <a:t> gas LPG </a:t>
            </a:r>
            <a:r>
              <a:rPr lang="en-US" sz="1300" dirty="0" err="1" smtClean="0">
                <a:latin typeface="Cambria" pitchFamily="18" charset="0"/>
              </a:rPr>
              <a:t>diperoleh</a:t>
            </a:r>
            <a:r>
              <a:rPr lang="en-US" sz="1300" dirty="0" smtClean="0">
                <a:latin typeface="Cambria" pitchFamily="18" charset="0"/>
              </a:rPr>
              <a:t> </a:t>
            </a:r>
            <a:r>
              <a:rPr lang="en-US" sz="1300" dirty="0" err="1" smtClean="0">
                <a:latin typeface="Cambria" pitchFamily="18" charset="0"/>
              </a:rPr>
              <a:t>dari</a:t>
            </a:r>
            <a:r>
              <a:rPr lang="en-US" sz="1300" dirty="0" smtClean="0">
                <a:latin typeface="Cambria" pitchFamily="18" charset="0"/>
              </a:rPr>
              <a:t> </a:t>
            </a:r>
            <a:r>
              <a:rPr lang="en-US" sz="1300" dirty="0" err="1" smtClean="0">
                <a:latin typeface="Cambria" pitchFamily="18" charset="0"/>
              </a:rPr>
              <a:t>pangkalan</a:t>
            </a:r>
            <a:r>
              <a:rPr lang="en-US" sz="1300" dirty="0" smtClean="0">
                <a:latin typeface="Cambria" pitchFamily="18" charset="0"/>
              </a:rPr>
              <a:t> gas LPG </a:t>
            </a:r>
            <a:r>
              <a:rPr lang="en-US" sz="1300" dirty="0" err="1" smtClean="0">
                <a:latin typeface="Cambria" pitchFamily="18" charset="0"/>
              </a:rPr>
              <a:t>terdekat</a:t>
            </a:r>
            <a:r>
              <a:rPr lang="en-US" sz="1300" dirty="0" smtClean="0">
                <a:latin typeface="Cambria" pitchFamily="18" charset="0"/>
              </a:rPr>
              <a:t> </a:t>
            </a:r>
            <a:r>
              <a:rPr lang="en-US" sz="1300" dirty="0" err="1" smtClean="0">
                <a:latin typeface="Cambria" pitchFamily="18" charset="0"/>
              </a:rPr>
              <a:t>ataupun</a:t>
            </a:r>
            <a:r>
              <a:rPr lang="en-US" sz="1300" dirty="0" smtClean="0">
                <a:latin typeface="Cambria" pitchFamily="18" charset="0"/>
              </a:rPr>
              <a:t> </a:t>
            </a:r>
            <a:r>
              <a:rPr lang="en-US" sz="1300" dirty="0" err="1" smtClean="0">
                <a:latin typeface="Cambria" pitchFamily="18" charset="0"/>
              </a:rPr>
              <a:t>dari</a:t>
            </a:r>
            <a:r>
              <a:rPr lang="en-US" sz="1300" dirty="0" smtClean="0">
                <a:latin typeface="Cambria" pitchFamily="18" charset="0"/>
              </a:rPr>
              <a:t> </a:t>
            </a:r>
            <a:r>
              <a:rPr lang="en-US" sz="1300" dirty="0" err="1" smtClean="0">
                <a:latin typeface="Cambria" pitchFamily="18" charset="0"/>
              </a:rPr>
              <a:t>kios-kios</a:t>
            </a:r>
            <a:r>
              <a:rPr lang="en-US" sz="1300" dirty="0" smtClean="0">
                <a:latin typeface="Cambria" pitchFamily="18" charset="0"/>
              </a:rPr>
              <a:t> yang </a:t>
            </a:r>
            <a:r>
              <a:rPr lang="en-US" sz="1300" dirty="0" err="1" smtClean="0">
                <a:latin typeface="Cambria" pitchFamily="18" charset="0"/>
              </a:rPr>
              <a:t>menjual</a:t>
            </a:r>
            <a:r>
              <a:rPr lang="en-US" sz="1300" dirty="0" smtClean="0">
                <a:latin typeface="Cambria" pitchFamily="18" charset="0"/>
              </a:rPr>
              <a:t> gas LPG yang </a:t>
            </a:r>
            <a:r>
              <a:rPr lang="en-US" sz="1300" dirty="0" err="1" smtClean="0">
                <a:latin typeface="Cambria" pitchFamily="18" charset="0"/>
              </a:rPr>
              <a:t>ada</a:t>
            </a:r>
            <a:r>
              <a:rPr lang="en-US" sz="1300" dirty="0" smtClean="0">
                <a:latin typeface="Cambria" pitchFamily="18" charset="0"/>
              </a:rPr>
              <a:t> </a:t>
            </a:r>
            <a:r>
              <a:rPr lang="en-US" sz="1300" dirty="0" err="1" smtClean="0">
                <a:latin typeface="Cambria" pitchFamily="18" charset="0"/>
              </a:rPr>
              <a:t>di</a:t>
            </a:r>
            <a:r>
              <a:rPr lang="en-US" sz="1300" dirty="0" smtClean="0">
                <a:latin typeface="Cambria" pitchFamily="18" charset="0"/>
              </a:rPr>
              <a:t> </a:t>
            </a:r>
            <a:r>
              <a:rPr lang="en-US" sz="1300" dirty="0" err="1" smtClean="0">
                <a:latin typeface="Cambria" pitchFamily="18" charset="0"/>
              </a:rPr>
              <a:t>wilayah</a:t>
            </a:r>
            <a:r>
              <a:rPr lang="en-US" sz="1300" dirty="0" smtClean="0">
                <a:latin typeface="Cambria" pitchFamily="18" charset="0"/>
              </a:rPr>
              <a:t> </a:t>
            </a:r>
            <a:r>
              <a:rPr lang="en-US" sz="1300" dirty="0" err="1" smtClean="0">
                <a:latin typeface="Cambria" pitchFamily="18" charset="0"/>
              </a:rPr>
              <a:t>Kelurahan</a:t>
            </a:r>
            <a:r>
              <a:rPr lang="en-US" sz="1300" dirty="0" smtClean="0">
                <a:latin typeface="Cambria" pitchFamily="18" charset="0"/>
              </a:rPr>
              <a:t> </a:t>
            </a:r>
            <a:r>
              <a:rPr lang="en-US" sz="1300" dirty="0" err="1" smtClean="0">
                <a:latin typeface="Cambria" pitchFamily="18" charset="0"/>
              </a:rPr>
              <a:t>Palupi</a:t>
            </a:r>
            <a:r>
              <a:rPr lang="en-US" sz="1300" dirty="0" smtClean="0">
                <a:latin typeface="Cambria" pitchFamily="18" charset="0"/>
              </a:rPr>
              <a:t>. Di </a:t>
            </a:r>
            <a:r>
              <a:rPr lang="en-US" sz="1300" dirty="0" err="1" smtClean="0">
                <a:latin typeface="Cambria" pitchFamily="18" charset="0"/>
              </a:rPr>
              <a:t>Kelurahan</a:t>
            </a:r>
            <a:r>
              <a:rPr lang="en-US" sz="1300" dirty="0" smtClean="0">
                <a:latin typeface="Cambria" pitchFamily="18" charset="0"/>
              </a:rPr>
              <a:t> </a:t>
            </a:r>
            <a:r>
              <a:rPr lang="en-US" sz="1300" dirty="0" err="1" smtClean="0">
                <a:latin typeface="Cambria" pitchFamily="18" charset="0"/>
              </a:rPr>
              <a:t>Palupi</a:t>
            </a:r>
            <a:r>
              <a:rPr lang="en-US" sz="1300" dirty="0" smtClean="0">
                <a:latin typeface="Cambria" pitchFamily="18" charset="0"/>
              </a:rPr>
              <a:t> </a:t>
            </a:r>
            <a:r>
              <a:rPr lang="en-US" sz="1300" dirty="0" err="1" smtClean="0">
                <a:latin typeface="Cambria" pitchFamily="18" charset="0"/>
              </a:rPr>
              <a:t>terdapat</a:t>
            </a:r>
            <a:r>
              <a:rPr lang="en-US" sz="1300" dirty="0" smtClean="0">
                <a:latin typeface="Cambria" pitchFamily="18" charset="0"/>
              </a:rPr>
              <a:t> 37 </a:t>
            </a:r>
            <a:r>
              <a:rPr lang="en-US" sz="1300" dirty="0" err="1" smtClean="0">
                <a:latin typeface="Cambria" pitchFamily="18" charset="0"/>
              </a:rPr>
              <a:t>pangkalan</a:t>
            </a:r>
            <a:r>
              <a:rPr lang="en-US" sz="1300" dirty="0" smtClean="0">
                <a:latin typeface="Cambria" pitchFamily="18" charset="0"/>
              </a:rPr>
              <a:t> LPG 3Kg  yang </a:t>
            </a:r>
            <a:r>
              <a:rPr lang="en-US" sz="1300" dirty="0" err="1" smtClean="0">
                <a:latin typeface="Cambria" pitchFamily="18" charset="0"/>
              </a:rPr>
              <a:t>terdaftar</a:t>
            </a:r>
            <a:r>
              <a:rPr lang="en-US" sz="1300" dirty="0" smtClean="0">
                <a:latin typeface="Cambria" pitchFamily="18" charset="0"/>
              </a:rPr>
              <a:t> yang </a:t>
            </a:r>
            <a:r>
              <a:rPr lang="en-US" sz="1300" dirty="0" err="1" smtClean="0">
                <a:latin typeface="Cambria" pitchFamily="18" charset="0"/>
              </a:rPr>
              <a:t>melayani</a:t>
            </a:r>
            <a:r>
              <a:rPr lang="en-US" sz="1300" dirty="0" smtClean="0">
                <a:latin typeface="Cambria" pitchFamily="18" charset="0"/>
              </a:rPr>
              <a:t> </a:t>
            </a:r>
            <a:r>
              <a:rPr lang="en-US" sz="1300" dirty="0" err="1" smtClean="0">
                <a:latin typeface="Cambria" pitchFamily="18" charset="0"/>
              </a:rPr>
              <a:t>sebanyak</a:t>
            </a:r>
            <a:r>
              <a:rPr lang="en-US" sz="1300" dirty="0" smtClean="0">
                <a:latin typeface="Cambria" pitchFamily="18" charset="0"/>
              </a:rPr>
              <a:t> 797 </a:t>
            </a:r>
            <a:r>
              <a:rPr lang="en-US" sz="1300" dirty="0" err="1" smtClean="0">
                <a:latin typeface="Cambria" pitchFamily="18" charset="0"/>
              </a:rPr>
              <a:t>warga</a:t>
            </a:r>
            <a:r>
              <a:rPr lang="en-US" sz="1300" dirty="0" smtClean="0">
                <a:latin typeface="Cambria" pitchFamily="18" charset="0"/>
              </a:rPr>
              <a:t> DTKS. </a:t>
            </a:r>
            <a:r>
              <a:rPr lang="en-US" sz="1300" dirty="0" err="1" smtClean="0">
                <a:latin typeface="Cambria" pitchFamily="18" charset="0"/>
              </a:rPr>
              <a:t>Selain</a:t>
            </a:r>
            <a:r>
              <a:rPr lang="en-US" sz="1300" dirty="0" smtClean="0">
                <a:latin typeface="Cambria" pitchFamily="18" charset="0"/>
              </a:rPr>
              <a:t> </a:t>
            </a:r>
            <a:r>
              <a:rPr lang="en-US" sz="1300" dirty="0" err="1" smtClean="0">
                <a:latin typeface="Cambria" pitchFamily="18" charset="0"/>
              </a:rPr>
              <a:t>menggunakan</a:t>
            </a:r>
            <a:r>
              <a:rPr lang="en-US" sz="1300" dirty="0" smtClean="0">
                <a:latin typeface="Cambria" pitchFamily="18" charset="0"/>
              </a:rPr>
              <a:t> </a:t>
            </a:r>
            <a:r>
              <a:rPr lang="en-US" sz="1300" dirty="0" err="1" smtClean="0">
                <a:latin typeface="Cambria" pitchFamily="18" charset="0"/>
              </a:rPr>
              <a:t>kompor</a:t>
            </a:r>
            <a:r>
              <a:rPr lang="en-US" sz="1300" dirty="0" smtClean="0">
                <a:latin typeface="Cambria" pitchFamily="18" charset="0"/>
              </a:rPr>
              <a:t> gas, </a:t>
            </a:r>
            <a:r>
              <a:rPr lang="en-US" sz="1300" dirty="0" err="1" smtClean="0">
                <a:latin typeface="Cambria" pitchFamily="18" charset="0"/>
              </a:rPr>
              <a:t>masih</a:t>
            </a:r>
            <a:r>
              <a:rPr lang="en-US" sz="1300" dirty="0" smtClean="0">
                <a:latin typeface="Cambria" pitchFamily="18" charset="0"/>
              </a:rPr>
              <a:t> </a:t>
            </a:r>
            <a:r>
              <a:rPr lang="en-US" sz="1300" dirty="0" err="1" smtClean="0">
                <a:latin typeface="Cambria" pitchFamily="18" charset="0"/>
              </a:rPr>
              <a:t>ada</a:t>
            </a:r>
            <a:r>
              <a:rPr lang="en-US" sz="1300" dirty="0" smtClean="0">
                <a:latin typeface="Cambria" pitchFamily="18" charset="0"/>
              </a:rPr>
              <a:t> </a:t>
            </a:r>
            <a:r>
              <a:rPr lang="en-US" sz="1300" dirty="0" err="1" smtClean="0">
                <a:latin typeface="Cambria" pitchFamily="18" charset="0"/>
              </a:rPr>
              <a:t>beberapa</a:t>
            </a:r>
            <a:r>
              <a:rPr lang="en-US" sz="1300" dirty="0" smtClean="0">
                <a:latin typeface="Cambria" pitchFamily="18" charset="0"/>
              </a:rPr>
              <a:t> </a:t>
            </a:r>
            <a:r>
              <a:rPr lang="en-US" sz="1300" dirty="0" err="1" smtClean="0">
                <a:latin typeface="Cambria" pitchFamily="18" charset="0"/>
              </a:rPr>
              <a:t>rumah</a:t>
            </a:r>
            <a:r>
              <a:rPr lang="en-US" sz="1300" dirty="0" smtClean="0">
                <a:latin typeface="Cambria" pitchFamily="18" charset="0"/>
              </a:rPr>
              <a:t> </a:t>
            </a:r>
            <a:r>
              <a:rPr lang="en-US" sz="1300" dirty="0" err="1" smtClean="0">
                <a:latin typeface="Cambria" pitchFamily="18" charset="0"/>
              </a:rPr>
              <a:t>tangga</a:t>
            </a:r>
            <a:r>
              <a:rPr lang="en-US" sz="1300" dirty="0" smtClean="0">
                <a:latin typeface="Cambria" pitchFamily="18" charset="0"/>
              </a:rPr>
              <a:t> yang </a:t>
            </a:r>
            <a:r>
              <a:rPr lang="en-US" sz="1300" dirty="0" err="1" smtClean="0">
                <a:latin typeface="Cambria" pitchFamily="18" charset="0"/>
              </a:rPr>
              <a:t>menggunakan</a:t>
            </a:r>
            <a:r>
              <a:rPr lang="en-US" sz="1300" dirty="0" smtClean="0">
                <a:latin typeface="Cambria" pitchFamily="18" charset="0"/>
              </a:rPr>
              <a:t> </a:t>
            </a:r>
            <a:r>
              <a:rPr lang="en-US" sz="1300" dirty="0" err="1" smtClean="0">
                <a:latin typeface="Cambria" pitchFamily="18" charset="0"/>
              </a:rPr>
              <a:t>minyak</a:t>
            </a:r>
            <a:r>
              <a:rPr lang="en-US" sz="1300" dirty="0" smtClean="0">
                <a:latin typeface="Cambria" pitchFamily="18" charset="0"/>
              </a:rPr>
              <a:t> </a:t>
            </a:r>
            <a:r>
              <a:rPr lang="en-US" sz="1300" dirty="0" err="1" smtClean="0">
                <a:latin typeface="Cambria" pitchFamily="18" charset="0"/>
              </a:rPr>
              <a:t>tanah</a:t>
            </a:r>
            <a:r>
              <a:rPr lang="en-US" sz="1300" dirty="0" smtClean="0">
                <a:latin typeface="Cambria" pitchFamily="18" charset="0"/>
              </a:rPr>
              <a:t> </a:t>
            </a:r>
            <a:r>
              <a:rPr lang="en-US" sz="1300" dirty="0" err="1" smtClean="0">
                <a:latin typeface="Cambria" pitchFamily="18" charset="0"/>
              </a:rPr>
              <a:t>dan</a:t>
            </a:r>
            <a:r>
              <a:rPr lang="en-US" sz="1300" dirty="0" smtClean="0">
                <a:latin typeface="Cambria" pitchFamily="18" charset="0"/>
              </a:rPr>
              <a:t> </a:t>
            </a:r>
            <a:r>
              <a:rPr lang="en-US" sz="1300" dirty="0" err="1" smtClean="0">
                <a:latin typeface="Cambria" pitchFamily="18" charset="0"/>
              </a:rPr>
              <a:t>bahan</a:t>
            </a:r>
            <a:r>
              <a:rPr lang="en-US" sz="1300" dirty="0" smtClean="0">
                <a:latin typeface="Cambria" pitchFamily="18" charset="0"/>
              </a:rPr>
              <a:t> </a:t>
            </a:r>
            <a:r>
              <a:rPr lang="en-US" sz="1300" dirty="0" err="1" smtClean="0">
                <a:latin typeface="Cambria" pitchFamily="18" charset="0"/>
              </a:rPr>
              <a:t>bakar</a:t>
            </a:r>
            <a:r>
              <a:rPr lang="en-US" sz="1300" dirty="0" smtClean="0">
                <a:latin typeface="Cambria" pitchFamily="18" charset="0"/>
              </a:rPr>
              <a:t> </a:t>
            </a:r>
            <a:r>
              <a:rPr lang="en-US" sz="1300" dirty="0" err="1" smtClean="0">
                <a:latin typeface="Cambria" pitchFamily="18" charset="0"/>
              </a:rPr>
              <a:t>kayu</a:t>
            </a:r>
            <a:r>
              <a:rPr lang="en-US" sz="1300" dirty="0" smtClean="0">
                <a:latin typeface="Cambria" pitchFamily="18" charset="0"/>
              </a:rPr>
              <a:t>.</a:t>
            </a:r>
            <a:endParaRPr lang="en-US" sz="1500" dirty="0">
              <a:solidFill>
                <a:srgbClr val="292934"/>
              </a:solidFill>
              <a:latin typeface="Cambria" pitchFamily="18" charset="0"/>
              <a:ea typeface="Microsoft JhengHei" pitchFamily="34" charset="-120"/>
            </a:endParaRPr>
          </a:p>
        </p:txBody>
      </p:sp>
      <p:sp>
        <p:nvSpPr>
          <p:cNvPr id="8" name="TextBox 7"/>
          <p:cNvSpPr txBox="1"/>
          <p:nvPr/>
        </p:nvSpPr>
        <p:spPr>
          <a:xfrm>
            <a:off x="914400" y="685800"/>
            <a:ext cx="5722146" cy="496102"/>
          </a:xfrm>
          <a:prstGeom prst="rect">
            <a:avLst/>
          </a:prstGeom>
          <a:noFill/>
        </p:spPr>
        <p:txBody>
          <a:bodyPr wrap="square" lIns="95064" tIns="47532" rIns="95064" bIns="47532" rtlCol="0">
            <a:spAutoFit/>
          </a:bodyPr>
          <a:lstStyle/>
          <a:p>
            <a:r>
              <a:rPr lang="en-US" sz="2600" b="1" dirty="0" smtClean="0">
                <a:latin typeface="Arial Rounded MT Bold" pitchFamily="34" charset="0"/>
              </a:rPr>
              <a:t>8. </a:t>
            </a:r>
            <a:r>
              <a:rPr lang="en-US" sz="2600" b="1" dirty="0">
                <a:latin typeface="Arial Rounded MT Bold" pitchFamily="34" charset="0"/>
              </a:rPr>
              <a:t>PERTAMBANGAN DAN ENERGI</a:t>
            </a:r>
          </a:p>
        </p:txBody>
      </p:sp>
      <p:sp>
        <p:nvSpPr>
          <p:cNvPr id="7"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48</a:t>
            </a:fld>
            <a:endParaRPr lang="en-US" sz="2200" b="1" dirty="0">
              <a:solidFill>
                <a:schemeClr val="bg1"/>
              </a:solidFill>
              <a:latin typeface="Papyrus" pitchFamily="66" charset="0"/>
              <a:ea typeface="BatangChe" pitchFamily="49" charset="-127"/>
            </a:endParaRPr>
          </a:p>
        </p:txBody>
      </p:sp>
      <p:sp>
        <p:nvSpPr>
          <p:cNvPr id="10" name="Footer Placeholder 2"/>
          <p:cNvSpPr txBox="1">
            <a:spLocks/>
          </p:cNvSpPr>
          <p:nvPr/>
        </p:nvSpPr>
        <p:spPr>
          <a:xfrm rot="16200000">
            <a:off x="5728230" y="7785630"/>
            <a:ext cx="2945340" cy="533400"/>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Tree>
    <p:extLst>
      <p:ext uri="{BB962C8B-B14F-4D97-AF65-F5344CB8AC3E}">
        <p14:creationId xmlns:p14="http://schemas.microsoft.com/office/powerpoint/2010/main" xmlns="" val="15850443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914400" y="1929530"/>
            <a:ext cx="5791200" cy="8586070"/>
          </a:xfrm>
          <a:prstGeom prst="rect">
            <a:avLst/>
          </a:prstGeom>
          <a:effectLst>
            <a:glow rad="1397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marL="0" indent="3384" algn="just">
              <a:lnSpc>
                <a:spcPct val="150000"/>
              </a:lnSpc>
              <a:buNone/>
            </a:pPr>
            <a:r>
              <a:rPr lang="en-US" sz="1400" dirty="0">
                <a:latin typeface="Maiandra GD" pitchFamily="34" charset="0"/>
              </a:rPr>
              <a:t>	</a:t>
            </a:r>
            <a:r>
              <a:rPr lang="en-US" sz="1400" dirty="0" err="1">
                <a:latin typeface="Cambria" pitchFamily="18" charset="0"/>
              </a:rPr>
              <a:t>Upaya</a:t>
            </a:r>
            <a:r>
              <a:rPr lang="en-US" sz="1400" dirty="0">
                <a:latin typeface="Cambria" pitchFamily="18" charset="0"/>
              </a:rPr>
              <a:t> </a:t>
            </a:r>
            <a:r>
              <a:rPr lang="en-US" sz="1400" dirty="0" err="1">
                <a:latin typeface="Cambria" pitchFamily="18" charset="0"/>
              </a:rPr>
              <a:t>untuk</a:t>
            </a:r>
            <a:r>
              <a:rPr lang="en-US" sz="1400" dirty="0">
                <a:latin typeface="Cambria" pitchFamily="18" charset="0"/>
              </a:rPr>
              <a:t> </a:t>
            </a:r>
            <a:r>
              <a:rPr lang="en-US" sz="1400" dirty="0" err="1">
                <a:latin typeface="Cambria" pitchFamily="18" charset="0"/>
              </a:rPr>
              <a:t>mewujudkan</a:t>
            </a:r>
            <a:r>
              <a:rPr lang="en-US" sz="1400" dirty="0">
                <a:latin typeface="Cambria" pitchFamily="18" charset="0"/>
              </a:rPr>
              <a:t> </a:t>
            </a:r>
            <a:r>
              <a:rPr lang="en-US" sz="1400" dirty="0" err="1">
                <a:latin typeface="Cambria" pitchFamily="18" charset="0"/>
              </a:rPr>
              <a:t>l</a:t>
            </a:r>
            <a:r>
              <a:rPr lang="en-US" sz="1400" dirty="0" err="1" smtClean="0">
                <a:latin typeface="Cambria" pitchFamily="18" charset="0"/>
              </a:rPr>
              <a:t>ingkungan</a:t>
            </a:r>
            <a:r>
              <a:rPr lang="en-US" sz="1400" dirty="0" smtClean="0">
                <a:latin typeface="Cambria" pitchFamily="18" charset="0"/>
              </a:rPr>
              <a:t> </a:t>
            </a:r>
            <a:r>
              <a:rPr lang="en-US" sz="1400" dirty="0" err="1">
                <a:latin typeface="Cambria" pitchFamily="18" charset="0"/>
              </a:rPr>
              <a:t>h</a:t>
            </a:r>
            <a:r>
              <a:rPr lang="en-US" sz="1400" dirty="0" err="1" smtClean="0">
                <a:latin typeface="Cambria" pitchFamily="18" charset="0"/>
              </a:rPr>
              <a:t>idup</a:t>
            </a:r>
            <a:r>
              <a:rPr lang="en-US" sz="1400" dirty="0" smtClean="0">
                <a:latin typeface="Cambria" pitchFamily="18" charset="0"/>
              </a:rPr>
              <a:t> </a:t>
            </a:r>
            <a:r>
              <a:rPr lang="en-US" sz="1400" dirty="0">
                <a:latin typeface="Cambria" pitchFamily="18" charset="0"/>
              </a:rPr>
              <a:t>yang </a:t>
            </a:r>
            <a:r>
              <a:rPr lang="en-US" sz="1400" dirty="0" err="1">
                <a:latin typeface="Cambria" pitchFamily="18" charset="0"/>
              </a:rPr>
              <a:t>bersih</a:t>
            </a:r>
            <a:r>
              <a:rPr lang="en-US" sz="1400" dirty="0">
                <a:latin typeface="Cambria" pitchFamily="18" charset="0"/>
              </a:rPr>
              <a:t> </a:t>
            </a:r>
            <a:r>
              <a:rPr lang="en-US" sz="1400" dirty="0" err="1">
                <a:latin typeface="Cambria" pitchFamily="18" charset="0"/>
              </a:rPr>
              <a:t>dan</a:t>
            </a:r>
            <a:r>
              <a:rPr lang="en-US" sz="1400" dirty="0">
                <a:latin typeface="Cambria" pitchFamily="18" charset="0"/>
              </a:rPr>
              <a:t> </a:t>
            </a:r>
            <a:r>
              <a:rPr lang="en-US" sz="1400" dirty="0" err="1">
                <a:latin typeface="Cambria" pitchFamily="18" charset="0"/>
              </a:rPr>
              <a:t>sehat</a:t>
            </a:r>
            <a:r>
              <a:rPr lang="en-US" sz="1400" dirty="0">
                <a:latin typeface="Cambria" pitchFamily="18" charset="0"/>
              </a:rPr>
              <a:t> </a:t>
            </a:r>
            <a:r>
              <a:rPr lang="en-US" sz="1400" dirty="0" err="1">
                <a:latin typeface="Cambria" pitchFamily="18" charset="0"/>
              </a:rPr>
              <a:t>merupakan</a:t>
            </a:r>
            <a:r>
              <a:rPr lang="en-US" sz="1400" dirty="0">
                <a:latin typeface="Cambria" pitchFamily="18" charset="0"/>
              </a:rPr>
              <a:t> </a:t>
            </a:r>
            <a:r>
              <a:rPr lang="en-US" sz="1400" dirty="0" err="1">
                <a:latin typeface="Cambria" pitchFamily="18" charset="0"/>
              </a:rPr>
              <a:t>salah</a:t>
            </a:r>
            <a:r>
              <a:rPr lang="en-US" sz="1400" dirty="0">
                <a:latin typeface="Cambria" pitchFamily="18" charset="0"/>
              </a:rPr>
              <a:t> </a:t>
            </a:r>
            <a:r>
              <a:rPr lang="en-US" sz="1400" dirty="0" err="1">
                <a:latin typeface="Cambria" pitchFamily="18" charset="0"/>
              </a:rPr>
              <a:t>satu</a:t>
            </a:r>
            <a:r>
              <a:rPr lang="en-US" sz="1400" dirty="0">
                <a:latin typeface="Cambria" pitchFamily="18" charset="0"/>
              </a:rPr>
              <a:t> program </a:t>
            </a:r>
            <a:r>
              <a:rPr lang="en-US" sz="1400" dirty="0" err="1">
                <a:latin typeface="Cambria" pitchFamily="18" charset="0"/>
              </a:rPr>
              <a:t>prioritas</a:t>
            </a:r>
            <a:r>
              <a:rPr lang="en-US" sz="1400" dirty="0">
                <a:latin typeface="Cambria" pitchFamily="18" charset="0"/>
              </a:rPr>
              <a:t> </a:t>
            </a:r>
            <a:r>
              <a:rPr lang="en-US" sz="1400" dirty="0" err="1">
                <a:latin typeface="Cambria" pitchFamily="18" charset="0"/>
              </a:rPr>
              <a:t>Pemerintah</a:t>
            </a:r>
            <a:r>
              <a:rPr lang="en-US" sz="1400" dirty="0">
                <a:latin typeface="Cambria" pitchFamily="18" charset="0"/>
              </a:rPr>
              <a:t> </a:t>
            </a:r>
            <a:r>
              <a:rPr lang="en-US" sz="1400" dirty="0" err="1">
                <a:latin typeface="Cambria" pitchFamily="18" charset="0"/>
              </a:rPr>
              <a:t>dan</a:t>
            </a:r>
            <a:r>
              <a:rPr lang="en-US" sz="1400" dirty="0">
                <a:latin typeface="Cambria" pitchFamily="18" charset="0"/>
              </a:rPr>
              <a:t> </a:t>
            </a:r>
            <a:r>
              <a:rPr lang="en-US" sz="1400" dirty="0" err="1">
                <a:latin typeface="Cambria" pitchFamily="18" charset="0"/>
              </a:rPr>
              <a:t>Warga</a:t>
            </a:r>
            <a:r>
              <a:rPr lang="en-US" sz="1400" dirty="0">
                <a:latin typeface="Cambria" pitchFamily="18" charset="0"/>
              </a:rPr>
              <a:t> </a:t>
            </a:r>
            <a:r>
              <a:rPr lang="en-US" sz="1400" dirty="0" err="1">
                <a:latin typeface="Cambria" pitchFamily="18" charset="0"/>
              </a:rPr>
              <a:t>Masyarakat</a:t>
            </a:r>
            <a:r>
              <a:rPr lang="en-US" sz="1400" dirty="0">
                <a:latin typeface="Cambria" pitchFamily="18" charset="0"/>
              </a:rPr>
              <a:t> </a:t>
            </a:r>
            <a:r>
              <a:rPr lang="en-US" sz="1400" dirty="0" err="1">
                <a:latin typeface="Cambria" pitchFamily="18" charset="0"/>
              </a:rPr>
              <a:t>Kelurahan</a:t>
            </a:r>
            <a:r>
              <a:rPr lang="en-US" sz="1400" dirty="0">
                <a:latin typeface="Cambria" pitchFamily="18" charset="0"/>
              </a:rPr>
              <a:t> </a:t>
            </a:r>
            <a:r>
              <a:rPr lang="en-US" sz="1400" dirty="0" err="1">
                <a:latin typeface="Cambria" pitchFamily="18" charset="0"/>
              </a:rPr>
              <a:t>Palupi</a:t>
            </a:r>
            <a:r>
              <a:rPr lang="en-US" sz="1400" dirty="0">
                <a:latin typeface="Cambria" pitchFamily="18" charset="0"/>
              </a:rPr>
              <a:t>. </a:t>
            </a:r>
            <a:r>
              <a:rPr lang="en-US" sz="1400" dirty="0" err="1">
                <a:latin typeface="Cambria" pitchFamily="18" charset="0"/>
              </a:rPr>
              <a:t>Upaya-upaya</a:t>
            </a:r>
            <a:r>
              <a:rPr lang="en-US" sz="1400" dirty="0">
                <a:latin typeface="Cambria" pitchFamily="18" charset="0"/>
              </a:rPr>
              <a:t> yang </a:t>
            </a:r>
            <a:r>
              <a:rPr lang="en-US" sz="1400" dirty="0" err="1">
                <a:latin typeface="Cambria" pitchFamily="18" charset="0"/>
              </a:rPr>
              <a:t>dilakukan</a:t>
            </a:r>
            <a:r>
              <a:rPr lang="en-US" sz="1400" dirty="0">
                <a:latin typeface="Cambria" pitchFamily="18" charset="0"/>
              </a:rPr>
              <a:t> </a:t>
            </a:r>
            <a:r>
              <a:rPr lang="en-US" sz="1400" dirty="0" err="1">
                <a:latin typeface="Cambria" pitchFamily="18" charset="0"/>
              </a:rPr>
              <a:t>antara</a:t>
            </a:r>
            <a:r>
              <a:rPr lang="en-US" sz="1400" dirty="0">
                <a:latin typeface="Cambria" pitchFamily="18" charset="0"/>
              </a:rPr>
              <a:t> lain :</a:t>
            </a:r>
          </a:p>
          <a:p>
            <a:pPr lvl="0" algn="just">
              <a:lnSpc>
                <a:spcPct val="150000"/>
              </a:lnSpc>
            </a:pPr>
            <a:r>
              <a:rPr lang="en-US" sz="1400" dirty="0" err="1" smtClean="0">
                <a:latin typeface="Cambria" pitchFamily="18" charset="0"/>
              </a:rPr>
              <a:t>Pelaksanaan</a:t>
            </a:r>
            <a:r>
              <a:rPr lang="en-US" sz="1400" dirty="0" smtClean="0">
                <a:latin typeface="Cambria" pitchFamily="18" charset="0"/>
              </a:rPr>
              <a:t> </a:t>
            </a:r>
            <a:r>
              <a:rPr lang="en-US" sz="1400" dirty="0" err="1">
                <a:latin typeface="Cambria" pitchFamily="18" charset="0"/>
              </a:rPr>
              <a:t>kerja</a:t>
            </a:r>
            <a:r>
              <a:rPr lang="en-US" sz="1400" dirty="0">
                <a:latin typeface="Cambria" pitchFamily="18" charset="0"/>
              </a:rPr>
              <a:t> </a:t>
            </a:r>
            <a:r>
              <a:rPr lang="en-US" sz="1400" dirty="0" err="1">
                <a:latin typeface="Cambria" pitchFamily="18" charset="0"/>
              </a:rPr>
              <a:t>bakti</a:t>
            </a:r>
            <a:r>
              <a:rPr lang="en-US" sz="1400" dirty="0">
                <a:latin typeface="Cambria" pitchFamily="18" charset="0"/>
              </a:rPr>
              <a:t> di </a:t>
            </a:r>
            <a:r>
              <a:rPr lang="en-US" sz="1400" dirty="0" err="1">
                <a:latin typeface="Cambria" pitchFamily="18" charset="0"/>
              </a:rPr>
              <a:t>tiap-tiap</a:t>
            </a:r>
            <a:r>
              <a:rPr lang="en-US" sz="1400" dirty="0">
                <a:latin typeface="Cambria" pitchFamily="18" charset="0"/>
              </a:rPr>
              <a:t> RW/RT </a:t>
            </a:r>
            <a:r>
              <a:rPr lang="en-US" sz="1400" dirty="0" err="1">
                <a:latin typeface="Cambria" pitchFamily="18" charset="0"/>
              </a:rPr>
              <a:t>atau</a:t>
            </a:r>
            <a:r>
              <a:rPr lang="en-US" sz="1400" dirty="0">
                <a:latin typeface="Cambria" pitchFamily="18" charset="0"/>
              </a:rPr>
              <a:t> </a:t>
            </a:r>
            <a:r>
              <a:rPr lang="en-US" sz="1400" dirty="0" err="1" smtClean="0">
                <a:latin typeface="Cambria" pitchFamily="18" charset="0"/>
              </a:rPr>
              <a:t>di</a:t>
            </a:r>
            <a:r>
              <a:rPr lang="en-US" sz="1400" dirty="0" smtClean="0">
                <a:latin typeface="Cambria" pitchFamily="18" charset="0"/>
              </a:rPr>
              <a:t> </a:t>
            </a:r>
            <a:r>
              <a:rPr lang="en-US" sz="1400" dirty="0" err="1">
                <a:latin typeface="Cambria" pitchFamily="18" charset="0"/>
              </a:rPr>
              <a:t>l</a:t>
            </a:r>
            <a:r>
              <a:rPr lang="en-US" sz="1400" dirty="0" err="1" smtClean="0">
                <a:latin typeface="Cambria" pitchFamily="18" charset="0"/>
              </a:rPr>
              <a:t>okasi-lokasi</a:t>
            </a:r>
            <a:r>
              <a:rPr lang="en-US" sz="1400" dirty="0" smtClean="0">
                <a:latin typeface="Cambria" pitchFamily="18" charset="0"/>
              </a:rPr>
              <a:t> </a:t>
            </a:r>
            <a:r>
              <a:rPr lang="en-US" sz="1400" dirty="0">
                <a:latin typeface="Cambria" pitchFamily="18" charset="0"/>
              </a:rPr>
              <a:t>(</a:t>
            </a:r>
            <a:r>
              <a:rPr lang="en-US" sz="1400" dirty="0" err="1">
                <a:latin typeface="Cambria" pitchFamily="18" charset="0"/>
              </a:rPr>
              <a:t>lintas</a:t>
            </a:r>
            <a:r>
              <a:rPr lang="en-US" sz="1400" dirty="0">
                <a:latin typeface="Cambria" pitchFamily="18" charset="0"/>
              </a:rPr>
              <a:t> RW/RT) </a:t>
            </a:r>
            <a:r>
              <a:rPr lang="en-US" sz="1400" dirty="0" smtClean="0">
                <a:latin typeface="Cambria" pitchFamily="18" charset="0"/>
              </a:rPr>
              <a:t>yang </a:t>
            </a:r>
            <a:r>
              <a:rPr lang="en-US" sz="1400" dirty="0" err="1">
                <a:latin typeface="Cambria" pitchFamily="18" charset="0"/>
              </a:rPr>
              <a:t>walaupun</a:t>
            </a:r>
            <a:r>
              <a:rPr lang="en-US" sz="1400" dirty="0">
                <a:latin typeface="Cambria" pitchFamily="18" charset="0"/>
              </a:rPr>
              <a:t> </a:t>
            </a:r>
            <a:r>
              <a:rPr lang="en-US" sz="1400" dirty="0" err="1">
                <a:latin typeface="Cambria" pitchFamily="18" charset="0"/>
              </a:rPr>
              <a:t>belum</a:t>
            </a:r>
            <a:r>
              <a:rPr lang="en-US" sz="1400" dirty="0">
                <a:latin typeface="Cambria" pitchFamily="18" charset="0"/>
              </a:rPr>
              <a:t> </a:t>
            </a:r>
            <a:r>
              <a:rPr lang="en-US" sz="1400" dirty="0" err="1">
                <a:latin typeface="Cambria" pitchFamily="18" charset="0"/>
              </a:rPr>
              <a:t>maksimal</a:t>
            </a:r>
            <a:r>
              <a:rPr lang="en-US" sz="1400" dirty="0">
                <a:latin typeface="Cambria" pitchFamily="18" charset="0"/>
              </a:rPr>
              <a:t> </a:t>
            </a:r>
            <a:r>
              <a:rPr lang="en-US" sz="1400" dirty="0" err="1">
                <a:latin typeface="Cambria" pitchFamily="18" charset="0"/>
              </a:rPr>
              <a:t>namun</a:t>
            </a:r>
            <a:r>
              <a:rPr lang="en-US" sz="1400" dirty="0">
                <a:latin typeface="Cambria" pitchFamily="18" charset="0"/>
              </a:rPr>
              <a:t> </a:t>
            </a:r>
            <a:r>
              <a:rPr lang="en-US" sz="1400" dirty="0" err="1">
                <a:latin typeface="Cambria" pitchFamily="18" charset="0"/>
              </a:rPr>
              <a:t>telah</a:t>
            </a:r>
            <a:r>
              <a:rPr lang="en-US" sz="1400" dirty="0">
                <a:latin typeface="Cambria" pitchFamily="18" charset="0"/>
              </a:rPr>
              <a:t> </a:t>
            </a:r>
            <a:r>
              <a:rPr lang="en-US" sz="1400" dirty="0" err="1">
                <a:latin typeface="Cambria" pitchFamily="18" charset="0"/>
              </a:rPr>
              <a:t>dapat</a:t>
            </a:r>
            <a:r>
              <a:rPr lang="en-US" sz="1400" dirty="0">
                <a:latin typeface="Cambria" pitchFamily="18" charset="0"/>
              </a:rPr>
              <a:t> </a:t>
            </a:r>
            <a:r>
              <a:rPr lang="en-US" sz="1400" dirty="0" err="1">
                <a:latin typeface="Cambria" pitchFamily="18" charset="0"/>
              </a:rPr>
              <a:t>merubah</a:t>
            </a:r>
            <a:r>
              <a:rPr lang="en-US" sz="1400" dirty="0">
                <a:latin typeface="Cambria" pitchFamily="18" charset="0"/>
              </a:rPr>
              <a:t> </a:t>
            </a:r>
            <a:r>
              <a:rPr lang="en-US" sz="1400" dirty="0" err="1">
                <a:latin typeface="Cambria" pitchFamily="18" charset="0"/>
              </a:rPr>
              <a:t>wajah</a:t>
            </a:r>
            <a:r>
              <a:rPr lang="en-US" sz="1400" dirty="0">
                <a:latin typeface="Cambria" pitchFamily="18" charset="0"/>
              </a:rPr>
              <a:t> </a:t>
            </a:r>
            <a:r>
              <a:rPr lang="en-US" sz="1400" dirty="0" err="1">
                <a:latin typeface="Cambria" pitchFamily="18" charset="0"/>
              </a:rPr>
              <a:t>Palupi</a:t>
            </a:r>
            <a:r>
              <a:rPr lang="en-US" sz="1400" dirty="0">
                <a:latin typeface="Cambria" pitchFamily="18" charset="0"/>
              </a:rPr>
              <a:t> </a:t>
            </a:r>
            <a:r>
              <a:rPr lang="en-US" sz="1400" dirty="0" err="1">
                <a:latin typeface="Cambria" pitchFamily="18" charset="0"/>
              </a:rPr>
              <a:t>dari</a:t>
            </a:r>
            <a:r>
              <a:rPr lang="en-US" sz="1400" dirty="0">
                <a:latin typeface="Cambria" pitchFamily="18" charset="0"/>
              </a:rPr>
              <a:t> </a:t>
            </a:r>
            <a:r>
              <a:rPr lang="en-US" sz="1400" dirty="0" err="1">
                <a:latin typeface="Cambria" pitchFamily="18" charset="0"/>
              </a:rPr>
              <a:t>Palupi</a:t>
            </a:r>
            <a:r>
              <a:rPr lang="en-US" sz="1400" dirty="0">
                <a:latin typeface="Cambria" pitchFamily="18" charset="0"/>
              </a:rPr>
              <a:t> </a:t>
            </a:r>
            <a:r>
              <a:rPr lang="en-US" sz="1400" dirty="0" smtClean="0">
                <a:latin typeface="Cambria" pitchFamily="18" charset="0"/>
              </a:rPr>
              <a:t>yang </a:t>
            </a:r>
            <a:r>
              <a:rPr lang="en-US" sz="1400" dirty="0" err="1">
                <a:latin typeface="Cambria" pitchFamily="18" charset="0"/>
              </a:rPr>
              <a:t>dikenal</a:t>
            </a:r>
            <a:r>
              <a:rPr lang="en-US" sz="1400" dirty="0">
                <a:latin typeface="Cambria" pitchFamily="18" charset="0"/>
              </a:rPr>
              <a:t> </a:t>
            </a:r>
            <a:r>
              <a:rPr lang="en-US" sz="1400" dirty="0" err="1" smtClean="0">
                <a:latin typeface="Cambria" pitchFamily="18" charset="0"/>
              </a:rPr>
              <a:t>kurang</a:t>
            </a:r>
            <a:r>
              <a:rPr lang="en-US" sz="1400" dirty="0" smtClean="0">
                <a:latin typeface="Cambria" pitchFamily="18" charset="0"/>
              </a:rPr>
              <a:t> </a:t>
            </a:r>
            <a:r>
              <a:rPr lang="en-US" sz="1400" dirty="0" err="1">
                <a:latin typeface="Cambria" pitchFamily="18" charset="0"/>
              </a:rPr>
              <a:t>bersih</a:t>
            </a:r>
            <a:r>
              <a:rPr lang="en-US" sz="1400" dirty="0">
                <a:latin typeface="Cambria" pitchFamily="18" charset="0"/>
              </a:rPr>
              <a:t> </a:t>
            </a:r>
            <a:r>
              <a:rPr lang="en-US" sz="1400" dirty="0" err="1">
                <a:latin typeface="Cambria" pitchFamily="18" charset="0"/>
              </a:rPr>
              <a:t>menjadi</a:t>
            </a:r>
            <a:r>
              <a:rPr lang="en-US" sz="1400" dirty="0">
                <a:latin typeface="Cambria" pitchFamily="18" charset="0"/>
              </a:rPr>
              <a:t> </a:t>
            </a:r>
            <a:r>
              <a:rPr lang="en-US" sz="1400" dirty="0" err="1">
                <a:latin typeface="Cambria" pitchFamily="18" charset="0"/>
              </a:rPr>
              <a:t>Palupi</a:t>
            </a:r>
            <a:r>
              <a:rPr lang="en-US" sz="1400" dirty="0">
                <a:latin typeface="Cambria" pitchFamily="18" charset="0"/>
              </a:rPr>
              <a:t> yang </a:t>
            </a:r>
            <a:r>
              <a:rPr lang="en-US" sz="1400" dirty="0" err="1" smtClean="0">
                <a:latin typeface="Cambria" pitchFamily="18" charset="0"/>
              </a:rPr>
              <a:t>bersih</a:t>
            </a:r>
            <a:r>
              <a:rPr lang="en-US" sz="1400" dirty="0">
                <a:latin typeface="Cambria" pitchFamily="18" charset="0"/>
              </a:rPr>
              <a:t>.</a:t>
            </a:r>
          </a:p>
          <a:p>
            <a:pPr lvl="0" algn="just">
              <a:lnSpc>
                <a:spcPct val="150000"/>
              </a:lnSpc>
            </a:pPr>
            <a:r>
              <a:rPr lang="en-US" sz="1400" dirty="0" err="1">
                <a:latin typeface="Cambria" pitchFamily="18" charset="0"/>
              </a:rPr>
              <a:t>Sistem</a:t>
            </a:r>
            <a:r>
              <a:rPr lang="en-US" sz="1400" dirty="0">
                <a:latin typeface="Cambria" pitchFamily="18" charset="0"/>
              </a:rPr>
              <a:t> </a:t>
            </a:r>
            <a:r>
              <a:rPr lang="en-US" sz="1400" dirty="0" err="1">
                <a:latin typeface="Cambria" pitchFamily="18" charset="0"/>
              </a:rPr>
              <a:t>P</a:t>
            </a:r>
            <a:r>
              <a:rPr lang="en-US" sz="1400" dirty="0" err="1" smtClean="0">
                <a:latin typeface="Cambria" pitchFamily="18" charset="0"/>
              </a:rPr>
              <a:t>elayanan</a:t>
            </a:r>
            <a:r>
              <a:rPr lang="en-US" sz="1400" dirty="0" smtClean="0">
                <a:latin typeface="Cambria" pitchFamily="18" charset="0"/>
              </a:rPr>
              <a:t> </a:t>
            </a:r>
            <a:r>
              <a:rPr lang="en-US" sz="1400" dirty="0" err="1">
                <a:latin typeface="Cambria" pitchFamily="18" charset="0"/>
              </a:rPr>
              <a:t>pengangkutan</a:t>
            </a:r>
            <a:r>
              <a:rPr lang="en-US" sz="1400" dirty="0">
                <a:latin typeface="Cambria" pitchFamily="18" charset="0"/>
              </a:rPr>
              <a:t> </a:t>
            </a:r>
            <a:r>
              <a:rPr lang="en-US" sz="1400" dirty="0" err="1">
                <a:latin typeface="Cambria" pitchFamily="18" charset="0"/>
              </a:rPr>
              <a:t>sampah</a:t>
            </a:r>
            <a:r>
              <a:rPr lang="en-US" sz="1400" dirty="0">
                <a:latin typeface="Cambria" pitchFamily="18" charset="0"/>
              </a:rPr>
              <a:t> </a:t>
            </a:r>
            <a:r>
              <a:rPr lang="en-US" sz="1400" dirty="0" err="1">
                <a:latin typeface="Cambria" pitchFamily="18" charset="0"/>
              </a:rPr>
              <a:t>dari</a:t>
            </a:r>
            <a:r>
              <a:rPr lang="en-US" sz="1400" dirty="0">
                <a:latin typeface="Cambria" pitchFamily="18" charset="0"/>
              </a:rPr>
              <a:t> </a:t>
            </a:r>
            <a:r>
              <a:rPr lang="en-US" sz="1400" dirty="0" err="1" smtClean="0">
                <a:latin typeface="Cambria" pitchFamily="18" charset="0"/>
              </a:rPr>
              <a:t>rumah</a:t>
            </a:r>
            <a:r>
              <a:rPr lang="en-US" sz="1400" dirty="0" smtClean="0">
                <a:latin typeface="Cambria" pitchFamily="18" charset="0"/>
              </a:rPr>
              <a:t> </a:t>
            </a:r>
            <a:r>
              <a:rPr lang="en-US" sz="1400" dirty="0" err="1">
                <a:latin typeface="Cambria" pitchFamily="18" charset="0"/>
              </a:rPr>
              <a:t>ke</a:t>
            </a:r>
            <a:r>
              <a:rPr lang="en-US" sz="1400" dirty="0">
                <a:latin typeface="Cambria" pitchFamily="18" charset="0"/>
              </a:rPr>
              <a:t> TPS yang </a:t>
            </a:r>
            <a:r>
              <a:rPr lang="en-US" sz="1400" dirty="0" err="1">
                <a:latin typeface="Cambria" pitchFamily="18" charset="0"/>
              </a:rPr>
              <a:t>dimulai</a:t>
            </a:r>
            <a:r>
              <a:rPr lang="en-US" sz="1400" dirty="0">
                <a:latin typeface="Cambria" pitchFamily="18" charset="0"/>
              </a:rPr>
              <a:t> </a:t>
            </a:r>
            <a:r>
              <a:rPr lang="en-US" sz="1400" dirty="0" err="1">
                <a:latin typeface="Cambria" pitchFamily="18" charset="0"/>
              </a:rPr>
              <a:t>sejak</a:t>
            </a:r>
            <a:r>
              <a:rPr lang="en-US" sz="1400" dirty="0">
                <a:latin typeface="Cambria" pitchFamily="18" charset="0"/>
              </a:rPr>
              <a:t> </a:t>
            </a:r>
            <a:r>
              <a:rPr lang="en-US" sz="1400" dirty="0" err="1">
                <a:latin typeface="Cambria" pitchFamily="18" charset="0"/>
              </a:rPr>
              <a:t>Bulan</a:t>
            </a:r>
            <a:r>
              <a:rPr lang="en-US" sz="1400" dirty="0">
                <a:latin typeface="Cambria" pitchFamily="18" charset="0"/>
              </a:rPr>
              <a:t> </a:t>
            </a:r>
            <a:r>
              <a:rPr lang="en-US" sz="1400" dirty="0" err="1">
                <a:latin typeface="Cambria" pitchFamily="18" charset="0"/>
              </a:rPr>
              <a:t>Pebruari</a:t>
            </a:r>
            <a:r>
              <a:rPr lang="en-US" sz="1400" dirty="0">
                <a:latin typeface="Cambria" pitchFamily="18" charset="0"/>
              </a:rPr>
              <a:t> 2007 </a:t>
            </a:r>
            <a:r>
              <a:rPr lang="en-US" sz="1400" dirty="0" err="1" smtClean="0">
                <a:latin typeface="Cambria" pitchFamily="18" charset="0"/>
              </a:rPr>
              <a:t>sampai</a:t>
            </a:r>
            <a:r>
              <a:rPr lang="en-US" sz="1400" dirty="0" smtClean="0">
                <a:latin typeface="Cambria" pitchFamily="18" charset="0"/>
              </a:rPr>
              <a:t> </a:t>
            </a:r>
            <a:r>
              <a:rPr lang="en-US" sz="1400" dirty="0" err="1" smtClean="0">
                <a:latin typeface="Cambria" pitchFamily="18" charset="0"/>
              </a:rPr>
              <a:t>saat</a:t>
            </a:r>
            <a:r>
              <a:rPr lang="en-US" sz="1400" dirty="0" smtClean="0">
                <a:latin typeface="Cambria" pitchFamily="18" charset="0"/>
              </a:rPr>
              <a:t> </a:t>
            </a:r>
            <a:r>
              <a:rPr lang="en-US" sz="1400" dirty="0" err="1" smtClean="0">
                <a:latin typeface="Cambria" pitchFamily="18" charset="0"/>
              </a:rPr>
              <a:t>ini</a:t>
            </a:r>
            <a:r>
              <a:rPr lang="en-US" sz="1400" dirty="0" smtClean="0">
                <a:latin typeface="Cambria" pitchFamily="18" charset="0"/>
              </a:rPr>
              <a:t> </a:t>
            </a:r>
            <a:r>
              <a:rPr lang="en-US" sz="1400" dirty="0" err="1" smtClean="0">
                <a:latin typeface="Cambria" pitchFamily="18" charset="0"/>
              </a:rPr>
              <a:t>dimana</a:t>
            </a:r>
            <a:r>
              <a:rPr lang="en-US" sz="1400" dirty="0" smtClean="0">
                <a:latin typeface="Cambria" pitchFamily="18" charset="0"/>
              </a:rPr>
              <a:t> </a:t>
            </a:r>
            <a:r>
              <a:rPr lang="en-US" sz="1400" dirty="0" err="1" smtClean="0">
                <a:latin typeface="Cambria" pitchFamily="18" charset="0"/>
              </a:rPr>
              <a:t>tersedia</a:t>
            </a:r>
            <a:r>
              <a:rPr lang="en-US" sz="1400" dirty="0" smtClean="0">
                <a:latin typeface="Cambria" pitchFamily="18" charset="0"/>
              </a:rPr>
              <a:t> 2 armada </a:t>
            </a:r>
            <a:r>
              <a:rPr lang="en-US" sz="1400" dirty="0" err="1" smtClean="0">
                <a:latin typeface="Cambria" pitchFamily="18" charset="0"/>
              </a:rPr>
              <a:t>pengakut</a:t>
            </a:r>
            <a:r>
              <a:rPr lang="en-US" sz="1400" dirty="0" smtClean="0">
                <a:latin typeface="Cambria" pitchFamily="18" charset="0"/>
              </a:rPr>
              <a:t> </a:t>
            </a:r>
            <a:r>
              <a:rPr lang="en-US" sz="1400" dirty="0" err="1" smtClean="0">
                <a:latin typeface="Cambria" pitchFamily="18" charset="0"/>
              </a:rPr>
              <a:t>roda</a:t>
            </a:r>
            <a:r>
              <a:rPr lang="en-US" sz="1400" dirty="0" smtClean="0">
                <a:latin typeface="Cambria" pitchFamily="18" charset="0"/>
              </a:rPr>
              <a:t> 4 </a:t>
            </a:r>
            <a:r>
              <a:rPr lang="en-US" sz="1400" dirty="0" err="1" smtClean="0">
                <a:latin typeface="Cambria" pitchFamily="18" charset="0"/>
              </a:rPr>
              <a:t>dan</a:t>
            </a:r>
            <a:r>
              <a:rPr lang="en-US" sz="1400" dirty="0" smtClean="0">
                <a:latin typeface="Cambria" pitchFamily="18" charset="0"/>
              </a:rPr>
              <a:t> 1 armada </a:t>
            </a:r>
            <a:r>
              <a:rPr lang="en-US" sz="1400" dirty="0" err="1" smtClean="0">
                <a:latin typeface="Cambria" pitchFamily="18" charset="0"/>
              </a:rPr>
              <a:t>pengakut</a:t>
            </a:r>
            <a:r>
              <a:rPr lang="en-US" sz="1400" dirty="0" smtClean="0">
                <a:latin typeface="Cambria" pitchFamily="18" charset="0"/>
              </a:rPr>
              <a:t> </a:t>
            </a:r>
            <a:r>
              <a:rPr lang="en-US" sz="1400" dirty="0" err="1" smtClean="0">
                <a:latin typeface="Cambria" pitchFamily="18" charset="0"/>
              </a:rPr>
              <a:t>roda</a:t>
            </a:r>
            <a:r>
              <a:rPr lang="en-US" sz="1400" dirty="0" smtClean="0">
                <a:latin typeface="Cambria" pitchFamily="18" charset="0"/>
              </a:rPr>
              <a:t> 3 yang </a:t>
            </a:r>
            <a:r>
              <a:rPr lang="en-US" sz="1400" dirty="0" err="1" smtClean="0">
                <a:latin typeface="Cambria" pitchFamily="18" charset="0"/>
              </a:rPr>
              <a:t>sangat</a:t>
            </a:r>
            <a:r>
              <a:rPr lang="en-US" sz="1400" dirty="0" smtClean="0">
                <a:latin typeface="Cambria" pitchFamily="18" charset="0"/>
              </a:rPr>
              <a:t> </a:t>
            </a:r>
            <a:r>
              <a:rPr lang="en-US" sz="1400" dirty="0" err="1">
                <a:latin typeface="Cambria" pitchFamily="18" charset="0"/>
              </a:rPr>
              <a:t>berpengaruh</a:t>
            </a:r>
            <a:r>
              <a:rPr lang="en-US" sz="1400" dirty="0">
                <a:latin typeface="Cambria" pitchFamily="18" charset="0"/>
              </a:rPr>
              <a:t> </a:t>
            </a:r>
            <a:r>
              <a:rPr lang="en-US" sz="1400" dirty="0" err="1">
                <a:latin typeface="Cambria" pitchFamily="18" charset="0"/>
              </a:rPr>
              <a:t>terhadap</a:t>
            </a:r>
            <a:r>
              <a:rPr lang="en-US" sz="1400" dirty="0">
                <a:latin typeface="Cambria" pitchFamily="18" charset="0"/>
              </a:rPr>
              <a:t> </a:t>
            </a:r>
            <a:r>
              <a:rPr lang="en-US" sz="1400" dirty="0" err="1">
                <a:latin typeface="Cambria" pitchFamily="18" charset="0"/>
              </a:rPr>
              <a:t>kebersihan</a:t>
            </a:r>
            <a:r>
              <a:rPr lang="en-US" sz="1400" dirty="0">
                <a:latin typeface="Cambria" pitchFamily="18" charset="0"/>
              </a:rPr>
              <a:t> </a:t>
            </a:r>
            <a:r>
              <a:rPr lang="en-US" sz="1400" dirty="0" err="1">
                <a:latin typeface="Cambria" pitchFamily="18" charset="0"/>
              </a:rPr>
              <a:t>lingkungan</a:t>
            </a:r>
            <a:r>
              <a:rPr lang="en-US" sz="1400" dirty="0">
                <a:latin typeface="Cambria" pitchFamily="18" charset="0"/>
              </a:rPr>
              <a:t> </a:t>
            </a:r>
            <a:r>
              <a:rPr lang="en-US" sz="1400" dirty="0" err="1" smtClean="0">
                <a:latin typeface="Cambria" pitchFamily="18" charset="0"/>
              </a:rPr>
              <a:t>di</a:t>
            </a:r>
            <a:r>
              <a:rPr lang="en-US" sz="1400" dirty="0" smtClean="0">
                <a:latin typeface="Cambria" pitchFamily="18" charset="0"/>
              </a:rPr>
              <a:t> </a:t>
            </a:r>
            <a:r>
              <a:rPr lang="en-US" sz="1400" dirty="0" err="1" smtClean="0">
                <a:latin typeface="Cambria" pitchFamily="18" charset="0"/>
              </a:rPr>
              <a:t>wilayah</a:t>
            </a:r>
            <a:r>
              <a:rPr lang="en-US" sz="1400" dirty="0" smtClean="0">
                <a:latin typeface="Cambria" pitchFamily="18" charset="0"/>
              </a:rPr>
              <a:t> </a:t>
            </a:r>
            <a:r>
              <a:rPr lang="en-US" sz="1400" dirty="0" err="1">
                <a:latin typeface="Cambria" pitchFamily="18" charset="0"/>
              </a:rPr>
              <a:t>Kelurahan</a:t>
            </a:r>
            <a:r>
              <a:rPr lang="en-US" sz="1400" dirty="0">
                <a:latin typeface="Cambria" pitchFamily="18" charset="0"/>
              </a:rPr>
              <a:t> </a:t>
            </a:r>
            <a:r>
              <a:rPr lang="en-US" sz="1400" dirty="0" err="1">
                <a:latin typeface="Cambria" pitchFamily="18" charset="0"/>
              </a:rPr>
              <a:t>Palupi</a:t>
            </a:r>
            <a:r>
              <a:rPr lang="en-US" sz="1400" dirty="0">
                <a:latin typeface="Cambria" pitchFamily="18" charset="0"/>
              </a:rPr>
              <a:t>. </a:t>
            </a:r>
          </a:p>
          <a:p>
            <a:pPr lvl="0" algn="just">
              <a:lnSpc>
                <a:spcPct val="150000"/>
              </a:lnSpc>
            </a:pPr>
            <a:r>
              <a:rPr lang="en-US" sz="1400" dirty="0">
                <a:latin typeface="Cambria" pitchFamily="18" charset="0"/>
              </a:rPr>
              <a:t>Dari </a:t>
            </a:r>
            <a:r>
              <a:rPr lang="en-US" sz="1400" dirty="0" err="1" smtClean="0">
                <a:latin typeface="Cambria" pitchFamily="18" charset="0"/>
              </a:rPr>
              <a:t>segi</a:t>
            </a:r>
            <a:r>
              <a:rPr lang="en-US" sz="1400" dirty="0" smtClean="0">
                <a:latin typeface="Cambria" pitchFamily="18" charset="0"/>
              </a:rPr>
              <a:t> </a:t>
            </a:r>
            <a:r>
              <a:rPr lang="en-US" sz="1400" dirty="0" err="1" smtClean="0">
                <a:latin typeface="Cambria" pitchFamily="18" charset="0"/>
              </a:rPr>
              <a:t>tata</a:t>
            </a:r>
            <a:r>
              <a:rPr lang="en-US" sz="1400" dirty="0" smtClean="0">
                <a:latin typeface="Cambria" pitchFamily="18" charset="0"/>
              </a:rPr>
              <a:t> </a:t>
            </a:r>
            <a:r>
              <a:rPr lang="en-US" sz="1400" dirty="0" err="1" smtClean="0">
                <a:latin typeface="Cambria" pitchFamily="18" charset="0"/>
              </a:rPr>
              <a:t>ruang</a:t>
            </a:r>
            <a:r>
              <a:rPr lang="en-US" sz="1400" dirty="0" smtClean="0">
                <a:latin typeface="Cambria" pitchFamily="18" charset="0"/>
              </a:rPr>
              <a:t> </a:t>
            </a:r>
            <a:r>
              <a:rPr lang="en-US" sz="1400" dirty="0" err="1" smtClean="0">
                <a:latin typeface="Cambria" pitchFamily="18" charset="0"/>
              </a:rPr>
              <a:t>Palupi</a:t>
            </a:r>
            <a:r>
              <a:rPr lang="en-US" sz="1400" dirty="0" smtClean="0">
                <a:latin typeface="Cambria" pitchFamily="18" charset="0"/>
              </a:rPr>
              <a:t> </a:t>
            </a:r>
            <a:r>
              <a:rPr lang="en-US" sz="1400" dirty="0" err="1">
                <a:latin typeface="Cambria" pitchFamily="18" charset="0"/>
              </a:rPr>
              <a:t>termasuk</a:t>
            </a:r>
            <a:r>
              <a:rPr lang="en-US" sz="1400" dirty="0">
                <a:latin typeface="Cambria" pitchFamily="18" charset="0"/>
              </a:rPr>
              <a:t> </a:t>
            </a:r>
            <a:r>
              <a:rPr lang="en-US" sz="1400" dirty="0" err="1" smtClean="0">
                <a:latin typeface="Cambria" pitchFamily="18" charset="0"/>
              </a:rPr>
              <a:t>kelurahan</a:t>
            </a:r>
            <a:r>
              <a:rPr lang="en-US" sz="1400" dirty="0" smtClean="0">
                <a:latin typeface="Cambria" pitchFamily="18" charset="0"/>
              </a:rPr>
              <a:t> yang </a:t>
            </a:r>
            <a:r>
              <a:rPr lang="en-US" sz="1400" dirty="0" err="1" smtClean="0">
                <a:latin typeface="Cambria" pitchFamily="18" charset="0"/>
              </a:rPr>
              <a:t>teratur</a:t>
            </a:r>
            <a:r>
              <a:rPr lang="en-US" sz="1400" dirty="0" smtClean="0">
                <a:latin typeface="Cambria" pitchFamily="18" charset="0"/>
              </a:rPr>
              <a:t> </a:t>
            </a:r>
            <a:r>
              <a:rPr lang="en-US" sz="1400" dirty="0" err="1" smtClean="0">
                <a:latin typeface="Cambria" pitchFamily="18" charset="0"/>
              </a:rPr>
              <a:t>penataannya</a:t>
            </a:r>
            <a:r>
              <a:rPr lang="en-US" sz="1400" dirty="0" smtClean="0">
                <a:latin typeface="Cambria" pitchFamily="18" charset="0"/>
              </a:rPr>
              <a:t>, </a:t>
            </a:r>
            <a:r>
              <a:rPr lang="en-US" sz="1400" dirty="0" err="1">
                <a:latin typeface="Cambria" pitchFamily="18" charset="0"/>
              </a:rPr>
              <a:t>hal</a:t>
            </a:r>
            <a:r>
              <a:rPr lang="en-US" sz="1400" dirty="0">
                <a:latin typeface="Cambria" pitchFamily="18" charset="0"/>
              </a:rPr>
              <a:t> </a:t>
            </a:r>
            <a:r>
              <a:rPr lang="en-US" sz="1400" dirty="0" err="1">
                <a:latin typeface="Cambria" pitchFamily="18" charset="0"/>
              </a:rPr>
              <a:t>ini</a:t>
            </a:r>
            <a:r>
              <a:rPr lang="en-US" sz="1400" dirty="0">
                <a:latin typeface="Cambria" pitchFamily="18" charset="0"/>
              </a:rPr>
              <a:t> </a:t>
            </a:r>
            <a:r>
              <a:rPr lang="en-US" sz="1400" dirty="0" err="1">
                <a:latin typeface="Cambria" pitchFamily="18" charset="0"/>
              </a:rPr>
              <a:t>disebabkan</a:t>
            </a:r>
            <a:r>
              <a:rPr lang="en-US" sz="1400" dirty="0">
                <a:latin typeface="Cambria" pitchFamily="18" charset="0"/>
              </a:rPr>
              <a:t> </a:t>
            </a:r>
            <a:r>
              <a:rPr lang="en-US" sz="1400" dirty="0" err="1">
                <a:latin typeface="Cambria" pitchFamily="18" charset="0"/>
              </a:rPr>
              <a:t>karena</a:t>
            </a:r>
            <a:r>
              <a:rPr lang="en-US" sz="1400" dirty="0">
                <a:latin typeface="Cambria" pitchFamily="18" charset="0"/>
              </a:rPr>
              <a:t> </a:t>
            </a:r>
            <a:r>
              <a:rPr lang="en-US" sz="1400" dirty="0" err="1">
                <a:latin typeface="Cambria" pitchFamily="18" charset="0"/>
              </a:rPr>
              <a:t>sebagian</a:t>
            </a:r>
            <a:r>
              <a:rPr lang="en-US" sz="1400" dirty="0">
                <a:latin typeface="Cambria" pitchFamily="18" charset="0"/>
              </a:rPr>
              <a:t> </a:t>
            </a:r>
            <a:r>
              <a:rPr lang="en-US" sz="1400" dirty="0" err="1">
                <a:latin typeface="Cambria" pitchFamily="18" charset="0"/>
              </a:rPr>
              <a:t>besar</a:t>
            </a:r>
            <a:r>
              <a:rPr lang="en-US" sz="1400" dirty="0">
                <a:latin typeface="Cambria" pitchFamily="18" charset="0"/>
              </a:rPr>
              <a:t> </a:t>
            </a:r>
            <a:r>
              <a:rPr lang="en-US" sz="1400" dirty="0" err="1">
                <a:latin typeface="Cambria" pitchFamily="18" charset="0"/>
              </a:rPr>
              <a:t>adalah</a:t>
            </a:r>
            <a:r>
              <a:rPr lang="en-US" sz="1400" dirty="0">
                <a:latin typeface="Cambria" pitchFamily="18" charset="0"/>
              </a:rPr>
              <a:t> </a:t>
            </a:r>
            <a:r>
              <a:rPr lang="en-US" sz="1400" dirty="0" err="1">
                <a:latin typeface="Cambria" pitchFamily="18" charset="0"/>
              </a:rPr>
              <a:t>k</a:t>
            </a:r>
            <a:r>
              <a:rPr lang="en-US" sz="1400" dirty="0" err="1" smtClean="0">
                <a:latin typeface="Cambria" pitchFamily="18" charset="0"/>
              </a:rPr>
              <a:t>ompleks</a:t>
            </a:r>
            <a:r>
              <a:rPr lang="en-US" sz="1400" dirty="0" smtClean="0">
                <a:latin typeface="Cambria" pitchFamily="18" charset="0"/>
              </a:rPr>
              <a:t> </a:t>
            </a:r>
            <a:r>
              <a:rPr lang="en-US" sz="1400" dirty="0" err="1">
                <a:latin typeface="Cambria" pitchFamily="18" charset="0"/>
              </a:rPr>
              <a:t>perumahan</a:t>
            </a:r>
            <a:r>
              <a:rPr lang="en-US" sz="1400" dirty="0">
                <a:latin typeface="Cambria" pitchFamily="18" charset="0"/>
              </a:rPr>
              <a:t> yang </a:t>
            </a:r>
            <a:r>
              <a:rPr lang="en-US" sz="1400" dirty="0" err="1" smtClean="0">
                <a:latin typeface="Cambria" pitchFamily="18" charset="0"/>
              </a:rPr>
              <a:t>telah</a:t>
            </a:r>
            <a:r>
              <a:rPr lang="en-US" sz="1400" dirty="0" smtClean="0">
                <a:latin typeface="Cambria" pitchFamily="18" charset="0"/>
              </a:rPr>
              <a:t> </a:t>
            </a:r>
            <a:r>
              <a:rPr lang="en-US" sz="1400" dirty="0" err="1">
                <a:latin typeface="Cambria" pitchFamily="18" charset="0"/>
              </a:rPr>
              <a:t>ditata</a:t>
            </a:r>
            <a:r>
              <a:rPr lang="en-US" sz="1400" dirty="0">
                <a:latin typeface="Cambria" pitchFamily="18" charset="0"/>
              </a:rPr>
              <a:t> </a:t>
            </a:r>
            <a:r>
              <a:rPr lang="en-US" sz="1400" dirty="0" err="1">
                <a:latin typeface="Cambria" pitchFamily="18" charset="0"/>
              </a:rPr>
              <a:t>oleh</a:t>
            </a:r>
            <a:r>
              <a:rPr lang="en-US" sz="1400" dirty="0">
                <a:latin typeface="Cambria" pitchFamily="18" charset="0"/>
              </a:rPr>
              <a:t> </a:t>
            </a:r>
            <a:r>
              <a:rPr lang="en-US" sz="1400" dirty="0" err="1">
                <a:latin typeface="Cambria" pitchFamily="18" charset="0"/>
              </a:rPr>
              <a:t>beberapa</a:t>
            </a:r>
            <a:r>
              <a:rPr lang="en-US" sz="1400" dirty="0">
                <a:latin typeface="Cambria" pitchFamily="18" charset="0"/>
              </a:rPr>
              <a:t> </a:t>
            </a:r>
            <a:r>
              <a:rPr lang="en-US" sz="1400" dirty="0" err="1" smtClean="0">
                <a:latin typeface="Cambria" pitchFamily="18" charset="0"/>
              </a:rPr>
              <a:t>pengembang</a:t>
            </a:r>
            <a:r>
              <a:rPr lang="en-US" sz="1400" dirty="0">
                <a:latin typeface="Cambria" pitchFamily="18" charset="0"/>
              </a:rPr>
              <a:t>, </a:t>
            </a:r>
            <a:r>
              <a:rPr lang="en-US" sz="1400" dirty="0" err="1">
                <a:latin typeface="Cambria" pitchFamily="18" charset="0"/>
              </a:rPr>
              <a:t>baik</a:t>
            </a:r>
            <a:r>
              <a:rPr lang="en-US" sz="1400" dirty="0">
                <a:latin typeface="Cambria" pitchFamily="18" charset="0"/>
              </a:rPr>
              <a:t> </a:t>
            </a:r>
            <a:r>
              <a:rPr lang="en-US" sz="1400" dirty="0" err="1">
                <a:latin typeface="Cambria" pitchFamily="18" charset="0"/>
              </a:rPr>
              <a:t>penataan</a:t>
            </a:r>
            <a:r>
              <a:rPr lang="en-US" sz="1400" dirty="0">
                <a:latin typeface="Cambria" pitchFamily="18" charset="0"/>
              </a:rPr>
              <a:t> </a:t>
            </a:r>
            <a:r>
              <a:rPr lang="en-US" sz="1400" dirty="0" err="1" smtClean="0">
                <a:latin typeface="Cambria" pitchFamily="18" charset="0"/>
              </a:rPr>
              <a:t>rumah</a:t>
            </a:r>
            <a:r>
              <a:rPr lang="en-US" sz="1400" dirty="0" smtClean="0">
                <a:latin typeface="Cambria" pitchFamily="18" charset="0"/>
              </a:rPr>
              <a:t>, </a:t>
            </a:r>
            <a:r>
              <a:rPr lang="en-US" sz="1400" dirty="0" err="1" smtClean="0">
                <a:latin typeface="Cambria" pitchFamily="18" charset="0"/>
              </a:rPr>
              <a:t>jalan</a:t>
            </a:r>
            <a:r>
              <a:rPr lang="en-US" sz="1400" dirty="0" smtClean="0">
                <a:latin typeface="Cambria" pitchFamily="18" charset="0"/>
              </a:rPr>
              <a:t> </a:t>
            </a:r>
            <a:r>
              <a:rPr lang="en-US" sz="1400" dirty="0" err="1">
                <a:latin typeface="Cambria" pitchFamily="18" charset="0"/>
              </a:rPr>
              <a:t>maupun</a:t>
            </a:r>
            <a:r>
              <a:rPr lang="en-US" sz="1400" dirty="0">
                <a:latin typeface="Cambria" pitchFamily="18" charset="0"/>
              </a:rPr>
              <a:t> </a:t>
            </a:r>
            <a:r>
              <a:rPr lang="en-US" sz="1400" dirty="0" err="1" smtClean="0">
                <a:latin typeface="Cambria" pitchFamily="18" charset="0"/>
              </a:rPr>
              <a:t>fasilitas</a:t>
            </a:r>
            <a:r>
              <a:rPr lang="en-US" sz="1400" dirty="0" smtClean="0">
                <a:latin typeface="Cambria" pitchFamily="18" charset="0"/>
              </a:rPr>
              <a:t> </a:t>
            </a:r>
            <a:r>
              <a:rPr lang="en-US" sz="1400" dirty="0" err="1">
                <a:latin typeface="Cambria" pitchFamily="18" charset="0"/>
              </a:rPr>
              <a:t>umum</a:t>
            </a:r>
            <a:r>
              <a:rPr lang="en-US" sz="1400" dirty="0">
                <a:latin typeface="Cambria" pitchFamily="18" charset="0"/>
              </a:rPr>
              <a:t>. </a:t>
            </a:r>
            <a:r>
              <a:rPr lang="en-US" sz="1400" dirty="0" err="1" smtClean="0">
                <a:latin typeface="Cambria" pitchFamily="18" charset="0"/>
              </a:rPr>
              <a:t>Lahan</a:t>
            </a:r>
            <a:r>
              <a:rPr lang="en-US" sz="1400" dirty="0" smtClean="0">
                <a:latin typeface="Cambria" pitchFamily="18" charset="0"/>
              </a:rPr>
              <a:t> </a:t>
            </a:r>
            <a:r>
              <a:rPr lang="en-US" sz="1400" dirty="0" err="1">
                <a:latin typeface="Cambria" pitchFamily="18" charset="0"/>
              </a:rPr>
              <a:t>kosong</a:t>
            </a:r>
            <a:r>
              <a:rPr lang="en-US" sz="1400" dirty="0">
                <a:latin typeface="Cambria" pitchFamily="18" charset="0"/>
              </a:rPr>
              <a:t> </a:t>
            </a:r>
            <a:r>
              <a:rPr lang="en-US" sz="1400" dirty="0" err="1">
                <a:latin typeface="Cambria" pitchFamily="18" charset="0"/>
              </a:rPr>
              <a:t>dan</a:t>
            </a:r>
            <a:r>
              <a:rPr lang="en-US" sz="1400" dirty="0">
                <a:latin typeface="Cambria" pitchFamily="18" charset="0"/>
              </a:rPr>
              <a:t> </a:t>
            </a:r>
            <a:r>
              <a:rPr lang="en-US" sz="1400" dirty="0" err="1" smtClean="0">
                <a:latin typeface="Cambria" pitchFamily="18" charset="0"/>
              </a:rPr>
              <a:t>bangunan</a:t>
            </a:r>
            <a:r>
              <a:rPr lang="en-US" sz="1400" dirty="0" smtClean="0">
                <a:latin typeface="Cambria" pitchFamily="18" charset="0"/>
              </a:rPr>
              <a:t> di </a:t>
            </a:r>
            <a:r>
              <a:rPr lang="en-US" sz="1400" dirty="0" err="1" smtClean="0">
                <a:latin typeface="Cambria" pitchFamily="18" charset="0"/>
              </a:rPr>
              <a:t>wilayah</a:t>
            </a:r>
            <a:r>
              <a:rPr lang="en-US" sz="1400" dirty="0" smtClean="0">
                <a:latin typeface="Cambria" pitchFamily="18" charset="0"/>
              </a:rPr>
              <a:t> </a:t>
            </a:r>
            <a:r>
              <a:rPr lang="en-US" sz="1400" dirty="0" err="1" smtClean="0">
                <a:latin typeface="Cambria" pitchFamily="18" charset="0"/>
              </a:rPr>
              <a:t>Kelurahan</a:t>
            </a:r>
            <a:r>
              <a:rPr lang="en-US" sz="1400" dirty="0" smtClean="0">
                <a:latin typeface="Cambria" pitchFamily="18" charset="0"/>
              </a:rPr>
              <a:t> </a:t>
            </a:r>
            <a:r>
              <a:rPr lang="en-US" sz="1400" dirty="0" err="1" smtClean="0">
                <a:latin typeface="Cambria" pitchFamily="18" charset="0"/>
              </a:rPr>
              <a:t>Palupi</a:t>
            </a:r>
            <a:r>
              <a:rPr lang="en-US" sz="1400" dirty="0" smtClean="0">
                <a:latin typeface="Cambria" pitchFamily="18" charset="0"/>
              </a:rPr>
              <a:t> </a:t>
            </a:r>
            <a:r>
              <a:rPr lang="en-US" sz="1400" dirty="0" err="1" smtClean="0">
                <a:latin typeface="Cambria" pitchFamily="18" charset="0"/>
              </a:rPr>
              <a:t>sebagian</a:t>
            </a:r>
            <a:r>
              <a:rPr lang="en-US" sz="1400" dirty="0" smtClean="0">
                <a:latin typeface="Cambria" pitchFamily="18" charset="0"/>
              </a:rPr>
              <a:t> </a:t>
            </a:r>
            <a:r>
              <a:rPr lang="en-US" sz="1400" dirty="0" err="1">
                <a:latin typeface="Cambria" pitchFamily="18" charset="0"/>
              </a:rPr>
              <a:t>besar</a:t>
            </a:r>
            <a:r>
              <a:rPr lang="en-US" sz="1400" dirty="0">
                <a:latin typeface="Cambria" pitchFamily="18" charset="0"/>
              </a:rPr>
              <a:t> </a:t>
            </a:r>
            <a:r>
              <a:rPr lang="en-US" sz="1400" dirty="0" err="1">
                <a:latin typeface="Cambria" pitchFamily="18" charset="0"/>
              </a:rPr>
              <a:t>telah</a:t>
            </a:r>
            <a:r>
              <a:rPr lang="en-US" sz="1400" dirty="0">
                <a:latin typeface="Cambria" pitchFamily="18" charset="0"/>
              </a:rPr>
              <a:t> </a:t>
            </a:r>
            <a:r>
              <a:rPr lang="en-US" sz="1400" dirty="0" err="1" smtClean="0">
                <a:latin typeface="Cambria" pitchFamily="18" charset="0"/>
              </a:rPr>
              <a:t>bersertifikat</a:t>
            </a:r>
            <a:r>
              <a:rPr lang="en-US" sz="1400" dirty="0" smtClean="0">
                <a:latin typeface="Cambria" pitchFamily="18" charset="0"/>
              </a:rPr>
              <a:t>. </a:t>
            </a:r>
            <a:r>
              <a:rPr lang="en-US" sz="1400" dirty="0">
                <a:latin typeface="Cambria" pitchFamily="18" charset="0"/>
              </a:rPr>
              <a:t>Hal </a:t>
            </a:r>
            <a:r>
              <a:rPr lang="en-US" sz="1400" dirty="0" err="1">
                <a:latin typeface="Cambria" pitchFamily="18" charset="0"/>
              </a:rPr>
              <a:t>ini</a:t>
            </a:r>
            <a:r>
              <a:rPr lang="en-US" sz="1400" dirty="0">
                <a:latin typeface="Cambria" pitchFamily="18" charset="0"/>
              </a:rPr>
              <a:t> </a:t>
            </a:r>
            <a:r>
              <a:rPr lang="en-US" sz="1400" dirty="0" err="1">
                <a:latin typeface="Cambria" pitchFamily="18" charset="0"/>
              </a:rPr>
              <a:t>disamping</a:t>
            </a:r>
            <a:r>
              <a:rPr lang="en-US" sz="1400" dirty="0">
                <a:latin typeface="Cambria" pitchFamily="18" charset="0"/>
              </a:rPr>
              <a:t> </a:t>
            </a:r>
            <a:r>
              <a:rPr lang="en-US" sz="1400" dirty="0" err="1">
                <a:latin typeface="Cambria" pitchFamily="18" charset="0"/>
              </a:rPr>
              <a:t>karena</a:t>
            </a:r>
            <a:r>
              <a:rPr lang="en-US" sz="1400" dirty="0">
                <a:latin typeface="Cambria" pitchFamily="18" charset="0"/>
              </a:rPr>
              <a:t> </a:t>
            </a:r>
            <a:r>
              <a:rPr lang="en-US" sz="1400" dirty="0" err="1" smtClean="0">
                <a:latin typeface="Cambria" pitchFamily="18" charset="0"/>
              </a:rPr>
              <a:t>rumah</a:t>
            </a:r>
            <a:r>
              <a:rPr lang="en-US" sz="1400" dirty="0" smtClean="0">
                <a:latin typeface="Cambria" pitchFamily="18" charset="0"/>
              </a:rPr>
              <a:t> </a:t>
            </a:r>
            <a:r>
              <a:rPr lang="en-US" sz="1400" dirty="0">
                <a:latin typeface="Cambria" pitchFamily="18" charset="0"/>
              </a:rPr>
              <a:t>yang </a:t>
            </a:r>
            <a:r>
              <a:rPr lang="en-US" sz="1400" dirty="0" err="1">
                <a:latin typeface="Cambria" pitchFamily="18" charset="0"/>
              </a:rPr>
              <a:t>disediakan</a:t>
            </a:r>
            <a:r>
              <a:rPr lang="en-US" sz="1400" dirty="0">
                <a:latin typeface="Cambria" pitchFamily="18" charset="0"/>
              </a:rPr>
              <a:t> </a:t>
            </a:r>
            <a:r>
              <a:rPr lang="en-US" sz="1400" dirty="0" err="1">
                <a:latin typeface="Cambria" pitchFamily="18" charset="0"/>
              </a:rPr>
              <a:t>oleh</a:t>
            </a:r>
            <a:r>
              <a:rPr lang="en-US" sz="1400" dirty="0">
                <a:latin typeface="Cambria" pitchFamily="18" charset="0"/>
              </a:rPr>
              <a:t> </a:t>
            </a:r>
            <a:r>
              <a:rPr lang="en-US" sz="1400" dirty="0" err="1">
                <a:latin typeface="Cambria" pitchFamily="18" charset="0"/>
              </a:rPr>
              <a:t>p</a:t>
            </a:r>
            <a:r>
              <a:rPr lang="en-US" sz="1400" dirty="0" err="1" smtClean="0">
                <a:latin typeface="Cambria" pitchFamily="18" charset="0"/>
              </a:rPr>
              <a:t>engembang</a:t>
            </a:r>
            <a:r>
              <a:rPr lang="en-US" sz="1400" dirty="0" smtClean="0">
                <a:latin typeface="Cambria" pitchFamily="18" charset="0"/>
              </a:rPr>
              <a:t> </a:t>
            </a:r>
            <a:r>
              <a:rPr lang="en-US" sz="1400" dirty="0" err="1">
                <a:latin typeface="Cambria" pitchFamily="18" charset="0"/>
              </a:rPr>
              <a:t>telah</a:t>
            </a:r>
            <a:r>
              <a:rPr lang="en-US" sz="1400" dirty="0">
                <a:latin typeface="Cambria" pitchFamily="18" charset="0"/>
              </a:rPr>
              <a:t>  </a:t>
            </a:r>
            <a:r>
              <a:rPr lang="en-US" sz="1400" dirty="0" err="1">
                <a:latin typeface="Cambria" pitchFamily="18" charset="0"/>
              </a:rPr>
              <a:t>dilengkapi</a:t>
            </a:r>
            <a:r>
              <a:rPr lang="en-US" sz="1400" dirty="0">
                <a:latin typeface="Cambria" pitchFamily="18" charset="0"/>
              </a:rPr>
              <a:t> </a:t>
            </a:r>
            <a:r>
              <a:rPr lang="en-US" sz="1400" dirty="0" err="1">
                <a:latin typeface="Cambria" pitchFamily="18" charset="0"/>
              </a:rPr>
              <a:t>dengan</a:t>
            </a:r>
            <a:r>
              <a:rPr lang="en-US" sz="1400" dirty="0">
                <a:latin typeface="Cambria" pitchFamily="18" charset="0"/>
              </a:rPr>
              <a:t>  </a:t>
            </a:r>
            <a:r>
              <a:rPr lang="en-US" sz="1400" dirty="0" err="1">
                <a:latin typeface="Cambria" pitchFamily="18" charset="0"/>
              </a:rPr>
              <a:t>sertifikat</a:t>
            </a:r>
            <a:r>
              <a:rPr lang="en-US" sz="1400" dirty="0">
                <a:latin typeface="Cambria" pitchFamily="18" charset="0"/>
              </a:rPr>
              <a:t>  juga </a:t>
            </a:r>
            <a:r>
              <a:rPr lang="en-US" sz="1400" dirty="0" err="1">
                <a:latin typeface="Cambria" pitchFamily="18" charset="0"/>
              </a:rPr>
              <a:t>adanya</a:t>
            </a:r>
            <a:r>
              <a:rPr lang="en-US" sz="1400" dirty="0">
                <a:latin typeface="Cambria" pitchFamily="18" charset="0"/>
              </a:rPr>
              <a:t> program </a:t>
            </a:r>
            <a:r>
              <a:rPr lang="en-US" sz="1400" b="1" dirty="0" err="1">
                <a:latin typeface="Cambria" pitchFamily="18" charset="0"/>
              </a:rPr>
              <a:t>Prona</a:t>
            </a:r>
            <a:r>
              <a:rPr lang="en-US" sz="1400" b="1" dirty="0">
                <a:latin typeface="Cambria" pitchFamily="18" charset="0"/>
              </a:rPr>
              <a:t> </a:t>
            </a:r>
            <a:r>
              <a:rPr lang="en-US" sz="1400" dirty="0" err="1">
                <a:latin typeface="Cambria" pitchFamily="18" charset="0"/>
              </a:rPr>
              <a:t>dari</a:t>
            </a:r>
            <a:r>
              <a:rPr lang="en-US" sz="1400" dirty="0">
                <a:latin typeface="Cambria" pitchFamily="18" charset="0"/>
              </a:rPr>
              <a:t> </a:t>
            </a:r>
            <a:r>
              <a:rPr lang="en-US" sz="1400" b="1" dirty="0" err="1">
                <a:latin typeface="Cambria" pitchFamily="18" charset="0"/>
              </a:rPr>
              <a:t>Badan</a:t>
            </a:r>
            <a:r>
              <a:rPr lang="en-US" sz="1400" b="1" dirty="0">
                <a:latin typeface="Cambria" pitchFamily="18" charset="0"/>
              </a:rPr>
              <a:t> </a:t>
            </a:r>
            <a:r>
              <a:rPr lang="en-US" sz="1400" b="1" dirty="0" err="1">
                <a:latin typeface="Cambria" pitchFamily="18" charset="0"/>
              </a:rPr>
              <a:t>Pertanahan</a:t>
            </a:r>
            <a:r>
              <a:rPr lang="en-US" sz="1400" b="1" dirty="0">
                <a:latin typeface="Cambria" pitchFamily="18" charset="0"/>
              </a:rPr>
              <a:t> Nasional </a:t>
            </a:r>
            <a:r>
              <a:rPr lang="en-US" sz="1400" dirty="0">
                <a:latin typeface="Cambria" pitchFamily="18" charset="0"/>
              </a:rPr>
              <a:t>yang </a:t>
            </a:r>
            <a:r>
              <a:rPr lang="en-US" sz="1400" dirty="0" err="1">
                <a:latin typeface="Cambria" pitchFamily="18" charset="0"/>
              </a:rPr>
              <a:t>pengurusannya</a:t>
            </a:r>
            <a:r>
              <a:rPr lang="en-US" sz="1400" dirty="0">
                <a:latin typeface="Cambria" pitchFamily="18" charset="0"/>
              </a:rPr>
              <a:t> </a:t>
            </a:r>
            <a:r>
              <a:rPr lang="en-US" sz="1400" dirty="0" err="1">
                <a:latin typeface="Cambria" pitchFamily="18" charset="0"/>
              </a:rPr>
              <a:t>lebih</a:t>
            </a:r>
            <a:r>
              <a:rPr lang="en-US" sz="1400" dirty="0">
                <a:latin typeface="Cambria" pitchFamily="18" charset="0"/>
              </a:rPr>
              <a:t> </a:t>
            </a:r>
            <a:r>
              <a:rPr lang="en-US" sz="1400" dirty="0" err="1">
                <a:latin typeface="Cambria" pitchFamily="18" charset="0"/>
              </a:rPr>
              <a:t>mudah</a:t>
            </a:r>
            <a:r>
              <a:rPr lang="en-US" sz="1400" dirty="0">
                <a:latin typeface="Cambria" pitchFamily="18" charset="0"/>
              </a:rPr>
              <a:t> </a:t>
            </a:r>
            <a:r>
              <a:rPr lang="en-US" sz="1400" dirty="0" err="1" smtClean="0">
                <a:latin typeface="Cambria" pitchFamily="18" charset="0"/>
              </a:rPr>
              <a:t>dan</a:t>
            </a:r>
            <a:r>
              <a:rPr lang="en-US" sz="1400" dirty="0" smtClean="0">
                <a:latin typeface="Cambria" pitchFamily="18" charset="0"/>
              </a:rPr>
              <a:t> gratis</a:t>
            </a:r>
            <a:endParaRPr lang="en-US" sz="1400" dirty="0">
              <a:latin typeface="Cambria" pitchFamily="18" charset="0"/>
            </a:endParaRPr>
          </a:p>
          <a:p>
            <a:pPr algn="just">
              <a:lnSpc>
                <a:spcPct val="150000"/>
              </a:lnSpc>
              <a:buNone/>
            </a:pPr>
            <a:endParaRPr lang="en-US" sz="1700" dirty="0">
              <a:latin typeface="Maiandra GD" pitchFamily="34" charset="0"/>
            </a:endParaRPr>
          </a:p>
        </p:txBody>
      </p:sp>
      <p:sp>
        <p:nvSpPr>
          <p:cNvPr id="8" name="TextBox 7"/>
          <p:cNvSpPr txBox="1"/>
          <p:nvPr/>
        </p:nvSpPr>
        <p:spPr>
          <a:xfrm>
            <a:off x="860741" y="1214510"/>
            <a:ext cx="4930459" cy="538090"/>
          </a:xfrm>
          <a:prstGeom prst="rect">
            <a:avLst/>
          </a:prstGeom>
          <a:noFill/>
        </p:spPr>
        <p:txBody>
          <a:bodyPr wrap="square" lIns="95064" tIns="47532" rIns="95064" bIns="47532" rtlCol="0">
            <a:spAutoFit/>
          </a:bodyPr>
          <a:lstStyle/>
          <a:p>
            <a:r>
              <a:rPr lang="en-US" sz="2800" b="1" dirty="0" smtClean="0">
                <a:latin typeface="Arial Rounded MT Bold" pitchFamily="34" charset="0"/>
              </a:rPr>
              <a:t>9. </a:t>
            </a:r>
            <a:r>
              <a:rPr lang="en-US" sz="2800" b="1" dirty="0">
                <a:latin typeface="Arial Rounded MT Bold" pitchFamily="34" charset="0"/>
              </a:rPr>
              <a:t>LINGKUNGAN HIDUP</a:t>
            </a:r>
          </a:p>
        </p:txBody>
      </p:sp>
      <p:sp>
        <p:nvSpPr>
          <p:cNvPr id="7"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49</a:t>
            </a:fld>
            <a:endParaRPr lang="en-US" sz="2200" b="1" dirty="0">
              <a:solidFill>
                <a:schemeClr val="bg1"/>
              </a:solidFill>
              <a:latin typeface="Papyrus" pitchFamily="66" charset="0"/>
              <a:ea typeface="BatangChe" pitchFamily="49" charset="-127"/>
            </a:endParaRPr>
          </a:p>
        </p:txBody>
      </p:sp>
      <p:sp>
        <p:nvSpPr>
          <p:cNvPr id="10"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Tree>
    <p:extLst>
      <p:ext uri="{BB962C8B-B14F-4D97-AF65-F5344CB8AC3E}">
        <p14:creationId xmlns:p14="http://schemas.microsoft.com/office/powerpoint/2010/main" xmlns="" val="1585044397"/>
      </p:ext>
    </p:extLst>
  </p:cSld>
  <p:clrMapOvr>
    <a:masterClrMapping/>
  </p:clrMapOvr>
  <p:transition>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DFBCBCA-75C9-4BD8-8C27-33BD4C35F67E}" type="slidenum">
              <a:rPr lang="en-US" smtClean="0"/>
              <a:pPr/>
              <a:t>5</a:t>
            </a:fld>
            <a:endParaRPr lang="en-US"/>
          </a:p>
        </p:txBody>
      </p:sp>
      <p:sp>
        <p:nvSpPr>
          <p:cNvPr id="7" name="TextBox 6"/>
          <p:cNvSpPr txBox="1"/>
          <p:nvPr/>
        </p:nvSpPr>
        <p:spPr>
          <a:xfrm>
            <a:off x="990600" y="685800"/>
            <a:ext cx="5867400" cy="8540800"/>
          </a:xfrm>
          <a:prstGeom prst="rect">
            <a:avLst/>
          </a:prstGeom>
          <a:noFill/>
        </p:spPr>
        <p:txBody>
          <a:bodyPr wrap="square" rtlCol="0">
            <a:spAutoFit/>
          </a:bodyPr>
          <a:lstStyle/>
          <a:p>
            <a:pPr algn="ctr"/>
            <a:r>
              <a:rPr lang="en-US" sz="1800" b="1" dirty="0" smtClean="0">
                <a:latin typeface="Times New Roman" pitchFamily="18" charset="0"/>
                <a:cs typeface="Times New Roman" pitchFamily="18" charset="0"/>
              </a:rPr>
              <a:t>DAFTAR ISI</a:t>
            </a:r>
            <a:endParaRPr lang="id-ID" sz="1800" b="1" dirty="0" smtClean="0">
              <a:latin typeface="Times New Roman" pitchFamily="18" charset="0"/>
              <a:cs typeface="Times New Roman" pitchFamily="18" charset="0"/>
            </a:endParaRPr>
          </a:p>
          <a:p>
            <a:pPr algn="ctr"/>
            <a:endParaRPr lang="id-ID" sz="1800" dirty="0" smtClean="0">
              <a:latin typeface="Times New Roman" pitchFamily="18" charset="0"/>
              <a:cs typeface="Times New Roman" pitchFamily="18" charset="0"/>
            </a:endParaRPr>
          </a:p>
          <a:p>
            <a:pPr algn="just">
              <a:lnSpc>
                <a:spcPct val="150000"/>
              </a:lnSpc>
            </a:pPr>
            <a:r>
              <a:rPr lang="id-ID" sz="1800" dirty="0" smtClean="0">
                <a:latin typeface="Times New Roman" pitchFamily="18" charset="0"/>
                <a:cs typeface="Times New Roman" pitchFamily="18" charset="0"/>
              </a:rPr>
              <a:t>Kata Pengantar ......................................................................</a:t>
            </a:r>
            <a:r>
              <a:rPr lang="en-US" sz="1800" dirty="0" smtClean="0">
                <a:latin typeface="Times New Roman" pitchFamily="18" charset="0"/>
                <a:cs typeface="Times New Roman" pitchFamily="18" charset="0"/>
              </a:rPr>
              <a:t> 2</a:t>
            </a:r>
            <a:endParaRPr lang="id-ID" sz="1800" dirty="0">
              <a:latin typeface="Times New Roman" pitchFamily="18" charset="0"/>
              <a:cs typeface="Times New Roman" pitchFamily="18" charset="0"/>
            </a:endParaRPr>
          </a:p>
          <a:p>
            <a:pPr algn="just">
              <a:lnSpc>
                <a:spcPct val="150000"/>
              </a:lnSpc>
            </a:pPr>
            <a:r>
              <a:rPr lang="id-ID" sz="1800" dirty="0">
                <a:latin typeface="Times New Roman" pitchFamily="18" charset="0"/>
                <a:cs typeface="Times New Roman" pitchFamily="18" charset="0"/>
              </a:rPr>
              <a:t>Peta Kelurahan </a:t>
            </a:r>
            <a:r>
              <a:rPr lang="id-ID" sz="1800" dirty="0" smtClean="0">
                <a:latin typeface="Times New Roman" pitchFamily="18" charset="0"/>
                <a:cs typeface="Times New Roman" pitchFamily="18" charset="0"/>
              </a:rPr>
              <a:t>Palupi ...........................................................</a:t>
            </a:r>
            <a:r>
              <a:rPr lang="en-US" sz="1800" dirty="0" smtClean="0">
                <a:latin typeface="Times New Roman" pitchFamily="18" charset="0"/>
                <a:cs typeface="Times New Roman" pitchFamily="18" charset="0"/>
              </a:rPr>
              <a:t> 4</a:t>
            </a:r>
            <a:endParaRPr lang="id-ID" sz="1800" dirty="0">
              <a:latin typeface="Times New Roman" pitchFamily="18" charset="0"/>
              <a:cs typeface="Times New Roman" pitchFamily="18" charset="0"/>
            </a:endParaRPr>
          </a:p>
          <a:p>
            <a:pPr algn="just">
              <a:lnSpc>
                <a:spcPct val="150000"/>
              </a:lnSpc>
            </a:pPr>
            <a:r>
              <a:rPr lang="id-ID" sz="1800" dirty="0">
                <a:latin typeface="Times New Roman" pitchFamily="18" charset="0"/>
                <a:cs typeface="Times New Roman" pitchFamily="18" charset="0"/>
              </a:rPr>
              <a:t>Daftar </a:t>
            </a:r>
            <a:r>
              <a:rPr lang="id-ID" sz="1800" dirty="0" smtClean="0">
                <a:latin typeface="Times New Roman" pitchFamily="18" charset="0"/>
                <a:cs typeface="Times New Roman" pitchFamily="18" charset="0"/>
              </a:rPr>
              <a:t>isi ................................................................................</a:t>
            </a:r>
            <a:r>
              <a:rPr lang="en-US" sz="1800" dirty="0" smtClean="0">
                <a:latin typeface="Times New Roman" pitchFamily="18" charset="0"/>
                <a:cs typeface="Times New Roman" pitchFamily="18" charset="0"/>
              </a:rPr>
              <a:t> 5</a:t>
            </a:r>
            <a:endParaRPr lang="id-ID" sz="1800" dirty="0">
              <a:latin typeface="Times New Roman" pitchFamily="18" charset="0"/>
              <a:cs typeface="Times New Roman" pitchFamily="18" charset="0"/>
            </a:endParaRPr>
          </a:p>
          <a:p>
            <a:pPr algn="just">
              <a:lnSpc>
                <a:spcPct val="150000"/>
              </a:lnSpc>
            </a:pPr>
            <a:r>
              <a:rPr lang="id-ID" sz="1800" dirty="0">
                <a:latin typeface="Times New Roman" pitchFamily="18" charset="0"/>
                <a:cs typeface="Times New Roman" pitchFamily="18" charset="0"/>
              </a:rPr>
              <a:t>Sejarah Singkat Kelurahan </a:t>
            </a:r>
            <a:r>
              <a:rPr lang="id-ID" sz="1800" dirty="0" smtClean="0">
                <a:latin typeface="Times New Roman" pitchFamily="18" charset="0"/>
                <a:cs typeface="Times New Roman" pitchFamily="18" charset="0"/>
              </a:rPr>
              <a:t>Palupi .........................................</a:t>
            </a:r>
            <a:r>
              <a:rPr lang="en-US" sz="1800" dirty="0" smtClean="0">
                <a:latin typeface="Times New Roman" pitchFamily="18" charset="0"/>
                <a:cs typeface="Times New Roman" pitchFamily="18" charset="0"/>
              </a:rPr>
              <a:t> 6</a:t>
            </a:r>
            <a:endParaRPr lang="id-ID" sz="1800" dirty="0">
              <a:latin typeface="Times New Roman" pitchFamily="18" charset="0"/>
              <a:cs typeface="Times New Roman" pitchFamily="18" charset="0"/>
            </a:endParaRPr>
          </a:p>
          <a:p>
            <a:pPr algn="just">
              <a:lnSpc>
                <a:spcPct val="150000"/>
              </a:lnSpc>
            </a:pPr>
            <a:r>
              <a:rPr lang="id-ID" sz="1800" dirty="0">
                <a:latin typeface="Times New Roman" pitchFamily="18" charset="0"/>
                <a:cs typeface="Times New Roman" pitchFamily="18" charset="0"/>
              </a:rPr>
              <a:t>Daftar Nama </a:t>
            </a:r>
            <a:r>
              <a:rPr lang="id-ID" sz="1800" dirty="0" smtClean="0">
                <a:latin typeface="Times New Roman" pitchFamily="18" charset="0"/>
                <a:cs typeface="Times New Roman" pitchFamily="18" charset="0"/>
              </a:rPr>
              <a:t>Kepala Kantor ...............................................</a:t>
            </a:r>
            <a:r>
              <a:rPr lang="en-US" sz="1800" dirty="0" smtClean="0">
                <a:latin typeface="Times New Roman" pitchFamily="18" charset="0"/>
                <a:cs typeface="Times New Roman" pitchFamily="18" charset="0"/>
              </a:rPr>
              <a:t>..</a:t>
            </a:r>
            <a:r>
              <a:rPr lang="id-ID" sz="1800" dirty="0" smtClean="0">
                <a:latin typeface="Times New Roman" pitchFamily="18" charset="0"/>
                <a:cs typeface="Times New Roman" pitchFamily="18" charset="0"/>
              </a:rPr>
              <a:t>.</a:t>
            </a:r>
            <a:r>
              <a:rPr lang="en-US" sz="1800" dirty="0" smtClean="0">
                <a:latin typeface="Times New Roman" pitchFamily="18" charset="0"/>
                <a:cs typeface="Times New Roman" pitchFamily="18" charset="0"/>
              </a:rPr>
              <a:t> 8</a:t>
            </a:r>
            <a:endParaRPr lang="id-ID" sz="1800" dirty="0">
              <a:latin typeface="Times New Roman" pitchFamily="18" charset="0"/>
              <a:cs typeface="Times New Roman" pitchFamily="18" charset="0"/>
            </a:endParaRPr>
          </a:p>
          <a:p>
            <a:pPr lvl="0" algn="just">
              <a:lnSpc>
                <a:spcPct val="150000"/>
              </a:lnSpc>
            </a:pPr>
            <a:r>
              <a:rPr lang="id-ID" sz="1800" dirty="0" smtClean="0">
                <a:latin typeface="Times New Roman" pitchFamily="18" charset="0"/>
                <a:cs typeface="Times New Roman" pitchFamily="18" charset="0"/>
              </a:rPr>
              <a:t>1. Geografis ...................................................................</a:t>
            </a:r>
            <a:r>
              <a:rPr lang="en-US" sz="1800" dirty="0" smtClean="0">
                <a:latin typeface="Times New Roman" pitchFamily="18" charset="0"/>
                <a:cs typeface="Times New Roman" pitchFamily="18" charset="0"/>
              </a:rPr>
              <a:t>...... 13</a:t>
            </a:r>
            <a:endParaRPr lang="id-ID" sz="1800" dirty="0">
              <a:latin typeface="Times New Roman" pitchFamily="18" charset="0"/>
              <a:cs typeface="Times New Roman" pitchFamily="18" charset="0"/>
            </a:endParaRPr>
          </a:p>
          <a:p>
            <a:pPr lvl="0" algn="just">
              <a:lnSpc>
                <a:spcPct val="150000"/>
              </a:lnSpc>
            </a:pPr>
            <a:r>
              <a:rPr lang="id-ID" sz="1800" dirty="0" smtClean="0">
                <a:latin typeface="Times New Roman" pitchFamily="18" charset="0"/>
                <a:cs typeface="Times New Roman" pitchFamily="18" charset="0"/>
              </a:rPr>
              <a:t>2. Pemerintahan ..............................................................</a:t>
            </a:r>
            <a:r>
              <a:rPr lang="en-US" sz="1800" dirty="0" smtClean="0">
                <a:latin typeface="Times New Roman" pitchFamily="18" charset="0"/>
                <a:cs typeface="Times New Roman" pitchFamily="18" charset="0"/>
              </a:rPr>
              <a:t>..... 17</a:t>
            </a:r>
            <a:endParaRPr lang="id-ID" sz="1800" dirty="0">
              <a:latin typeface="Times New Roman" pitchFamily="18" charset="0"/>
              <a:cs typeface="Times New Roman" pitchFamily="18" charset="0"/>
            </a:endParaRPr>
          </a:p>
          <a:p>
            <a:pPr lvl="0" algn="just">
              <a:lnSpc>
                <a:spcPct val="150000"/>
              </a:lnSpc>
            </a:pPr>
            <a:r>
              <a:rPr lang="id-ID" sz="1800" dirty="0" smtClean="0">
                <a:latin typeface="Times New Roman" pitchFamily="18" charset="0"/>
                <a:cs typeface="Times New Roman" pitchFamily="18" charset="0"/>
              </a:rPr>
              <a:t>3. Kesehatan .................................................................</a:t>
            </a:r>
            <a:r>
              <a:rPr lang="en-US" sz="1800" dirty="0" smtClean="0">
                <a:latin typeface="Times New Roman" pitchFamily="18" charset="0"/>
                <a:cs typeface="Times New Roman" pitchFamily="18" charset="0"/>
              </a:rPr>
              <a:t>..</a:t>
            </a:r>
            <a:r>
              <a:rPr lang="id-ID" sz="1800" dirty="0" smtClean="0">
                <a:latin typeface="Times New Roman" pitchFamily="18" charset="0"/>
                <a:cs typeface="Times New Roman" pitchFamily="18" charset="0"/>
              </a:rPr>
              <a:t>...</a:t>
            </a:r>
            <a:r>
              <a:rPr lang="en-US" sz="1800" dirty="0" smtClean="0">
                <a:latin typeface="Times New Roman" pitchFamily="18" charset="0"/>
                <a:cs typeface="Times New Roman" pitchFamily="18" charset="0"/>
              </a:rPr>
              <a:t>.</a:t>
            </a:r>
            <a:r>
              <a:rPr lang="id-ID" sz="1800" dirty="0" smtClean="0">
                <a:latin typeface="Times New Roman" pitchFamily="18" charset="0"/>
                <a:cs typeface="Times New Roman" pitchFamily="18" charset="0"/>
              </a:rPr>
              <a:t>.</a:t>
            </a:r>
            <a:r>
              <a:rPr lang="en-US" sz="1800" dirty="0" smtClean="0">
                <a:latin typeface="Times New Roman" pitchFamily="18" charset="0"/>
                <a:cs typeface="Times New Roman" pitchFamily="18" charset="0"/>
              </a:rPr>
              <a:t> 28</a:t>
            </a:r>
            <a:endParaRPr lang="id-ID" sz="1800" dirty="0">
              <a:latin typeface="Times New Roman" pitchFamily="18" charset="0"/>
              <a:cs typeface="Times New Roman" pitchFamily="18" charset="0"/>
            </a:endParaRPr>
          </a:p>
          <a:p>
            <a:pPr lvl="0" algn="just">
              <a:lnSpc>
                <a:spcPct val="150000"/>
              </a:lnSpc>
            </a:pPr>
            <a:r>
              <a:rPr lang="en-US" sz="1800" dirty="0" smtClean="0">
                <a:latin typeface="Times New Roman" pitchFamily="18" charset="0"/>
                <a:cs typeface="Times New Roman" pitchFamily="18" charset="0"/>
              </a:rPr>
              <a:t>4</a:t>
            </a:r>
            <a:r>
              <a:rPr lang="id-ID" sz="1800" dirty="0" smtClean="0">
                <a:latin typeface="Times New Roman" pitchFamily="18" charset="0"/>
                <a:cs typeface="Times New Roman" pitchFamily="18" charset="0"/>
              </a:rPr>
              <a:t>. Pendidikan </a:t>
            </a:r>
            <a:r>
              <a:rPr lang="id-ID" sz="1800" dirty="0">
                <a:latin typeface="Times New Roman" pitchFamily="18" charset="0"/>
                <a:cs typeface="Times New Roman" pitchFamily="18" charset="0"/>
              </a:rPr>
              <a:t>dan Budaya </a:t>
            </a:r>
            <a:r>
              <a:rPr lang="id-ID" sz="1800" dirty="0" smtClean="0">
                <a:latin typeface="Times New Roman" pitchFamily="18" charset="0"/>
                <a:cs typeface="Times New Roman" pitchFamily="18" charset="0"/>
              </a:rPr>
              <a:t>..............................................</a:t>
            </a:r>
            <a:r>
              <a:rPr lang="en-US" sz="1800" dirty="0" smtClean="0">
                <a:latin typeface="Times New Roman" pitchFamily="18" charset="0"/>
                <a:cs typeface="Times New Roman" pitchFamily="18" charset="0"/>
              </a:rPr>
              <a:t>..... 31</a:t>
            </a:r>
            <a:endParaRPr lang="id-ID" sz="1800" dirty="0">
              <a:latin typeface="Times New Roman" pitchFamily="18" charset="0"/>
              <a:cs typeface="Times New Roman" pitchFamily="18" charset="0"/>
            </a:endParaRPr>
          </a:p>
          <a:p>
            <a:pPr lvl="0" algn="just">
              <a:lnSpc>
                <a:spcPct val="150000"/>
              </a:lnSpc>
            </a:pPr>
            <a:r>
              <a:rPr lang="en-US" sz="1800" dirty="0" smtClean="0">
                <a:latin typeface="Times New Roman" pitchFamily="18" charset="0"/>
                <a:cs typeface="Times New Roman" pitchFamily="18" charset="0"/>
              </a:rPr>
              <a:t>5</a:t>
            </a:r>
            <a:r>
              <a:rPr lang="id-ID" sz="1800" dirty="0" smtClean="0">
                <a:latin typeface="Times New Roman" pitchFamily="18" charset="0"/>
                <a:cs typeface="Times New Roman" pitchFamily="18" charset="0"/>
              </a:rPr>
              <a:t>. Kesejahteraan </a:t>
            </a:r>
            <a:r>
              <a:rPr lang="id-ID" sz="1800" dirty="0">
                <a:latin typeface="Times New Roman" pitchFamily="18" charset="0"/>
                <a:cs typeface="Times New Roman" pitchFamily="18" charset="0"/>
              </a:rPr>
              <a:t>Sosial </a:t>
            </a:r>
            <a:r>
              <a:rPr lang="id-ID" sz="1800" dirty="0" smtClean="0">
                <a:latin typeface="Times New Roman" pitchFamily="18" charset="0"/>
                <a:cs typeface="Times New Roman" pitchFamily="18" charset="0"/>
              </a:rPr>
              <a:t>....................................................</a:t>
            </a:r>
            <a:r>
              <a:rPr lang="en-US" sz="1800" dirty="0" smtClean="0">
                <a:latin typeface="Times New Roman" pitchFamily="18" charset="0"/>
                <a:cs typeface="Times New Roman" pitchFamily="18" charset="0"/>
              </a:rPr>
              <a:t>.... 41</a:t>
            </a:r>
            <a:endParaRPr lang="id-ID" sz="1800" dirty="0" smtClean="0">
              <a:latin typeface="Times New Roman" pitchFamily="18" charset="0"/>
              <a:cs typeface="Times New Roman" pitchFamily="18" charset="0"/>
            </a:endParaRPr>
          </a:p>
          <a:p>
            <a:pPr lvl="0" algn="just">
              <a:lnSpc>
                <a:spcPct val="150000"/>
              </a:lnSpc>
            </a:pPr>
            <a:r>
              <a:rPr lang="en-US" sz="1800" dirty="0" smtClean="0">
                <a:latin typeface="Times New Roman" pitchFamily="18" charset="0"/>
                <a:cs typeface="Times New Roman" pitchFamily="18" charset="0"/>
              </a:rPr>
              <a:t>6. </a:t>
            </a:r>
            <a:r>
              <a:rPr lang="id-ID" sz="1800" dirty="0" smtClean="0">
                <a:latin typeface="Times New Roman" pitchFamily="18" charset="0"/>
                <a:cs typeface="Times New Roman" pitchFamily="18" charset="0"/>
              </a:rPr>
              <a:t>Agama .......................................................................</a:t>
            </a:r>
            <a:r>
              <a:rPr lang="en-US" sz="1800" dirty="0" smtClean="0">
                <a:latin typeface="Times New Roman" pitchFamily="18" charset="0"/>
                <a:cs typeface="Times New Roman" pitchFamily="18" charset="0"/>
              </a:rPr>
              <a:t>...</a:t>
            </a:r>
            <a:r>
              <a:rPr lang="id-ID" sz="1800" dirty="0" smtClean="0">
                <a:latin typeface="Times New Roman" pitchFamily="18" charset="0"/>
                <a:cs typeface="Times New Roman" pitchFamily="18" charset="0"/>
              </a:rPr>
              <a:t>...</a:t>
            </a:r>
            <a:r>
              <a:rPr lang="en-US" sz="1800" dirty="0" smtClean="0">
                <a:latin typeface="Times New Roman" pitchFamily="18" charset="0"/>
                <a:cs typeface="Times New Roman" pitchFamily="18" charset="0"/>
              </a:rPr>
              <a:t> 42</a:t>
            </a:r>
            <a:endParaRPr lang="id-ID" sz="1800" dirty="0">
              <a:latin typeface="Times New Roman" pitchFamily="18" charset="0"/>
              <a:cs typeface="Times New Roman" pitchFamily="18" charset="0"/>
            </a:endParaRPr>
          </a:p>
          <a:p>
            <a:pPr lvl="0" algn="just">
              <a:lnSpc>
                <a:spcPct val="150000"/>
              </a:lnSpc>
            </a:pPr>
            <a:r>
              <a:rPr lang="en-US" sz="1800" dirty="0" smtClean="0">
                <a:latin typeface="Times New Roman" pitchFamily="18" charset="0"/>
                <a:cs typeface="Times New Roman" pitchFamily="18" charset="0"/>
              </a:rPr>
              <a:t>7</a:t>
            </a:r>
            <a:r>
              <a:rPr lang="id-ID" sz="1800" dirty="0" smtClean="0">
                <a:latin typeface="Times New Roman" pitchFamily="18" charset="0"/>
                <a:cs typeface="Times New Roman" pitchFamily="18" charset="0"/>
              </a:rPr>
              <a:t>. Pertanian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dan</a:t>
            </a:r>
            <a:r>
              <a:rPr lang="en-US" sz="1800" dirty="0" smtClean="0">
                <a:latin typeface="Times New Roman" pitchFamily="18" charset="0"/>
                <a:cs typeface="Times New Roman" pitchFamily="18" charset="0"/>
              </a:rPr>
              <a:t> </a:t>
            </a:r>
            <a:r>
              <a:rPr lang="id-ID" sz="1800" dirty="0" smtClean="0">
                <a:latin typeface="Times New Roman" pitchFamily="18" charset="0"/>
                <a:cs typeface="Times New Roman" pitchFamily="18" charset="0"/>
              </a:rPr>
              <a:t>Peternakan ............................................</a:t>
            </a:r>
            <a:r>
              <a:rPr lang="en-US" sz="1800" dirty="0" smtClean="0">
                <a:latin typeface="Times New Roman" pitchFamily="18" charset="0"/>
                <a:cs typeface="Times New Roman" pitchFamily="18" charset="0"/>
              </a:rPr>
              <a:t>...</a:t>
            </a:r>
            <a:r>
              <a:rPr lang="id-ID" sz="1800" dirty="0" smtClean="0">
                <a:latin typeface="Times New Roman" pitchFamily="18" charset="0"/>
                <a:cs typeface="Times New Roman" pitchFamily="18" charset="0"/>
              </a:rPr>
              <a:t>.</a:t>
            </a:r>
            <a:r>
              <a:rPr lang="en-US" sz="1800" dirty="0" smtClean="0">
                <a:latin typeface="Times New Roman" pitchFamily="18" charset="0"/>
                <a:cs typeface="Times New Roman" pitchFamily="18" charset="0"/>
              </a:rPr>
              <a:t> 47</a:t>
            </a:r>
            <a:endParaRPr lang="id-ID" sz="1800" dirty="0">
              <a:latin typeface="Times New Roman" pitchFamily="18" charset="0"/>
              <a:cs typeface="Times New Roman" pitchFamily="18" charset="0"/>
            </a:endParaRPr>
          </a:p>
          <a:p>
            <a:pPr lvl="0" algn="just">
              <a:lnSpc>
                <a:spcPct val="150000"/>
              </a:lnSpc>
            </a:pPr>
            <a:r>
              <a:rPr lang="en-US" sz="1800" dirty="0" smtClean="0">
                <a:latin typeface="Times New Roman" pitchFamily="18" charset="0"/>
                <a:cs typeface="Times New Roman" pitchFamily="18" charset="0"/>
              </a:rPr>
              <a:t>8</a:t>
            </a:r>
            <a:r>
              <a:rPr lang="id-ID" sz="1800" dirty="0" smtClean="0">
                <a:latin typeface="Times New Roman" pitchFamily="18" charset="0"/>
                <a:cs typeface="Times New Roman" pitchFamily="18" charset="0"/>
              </a:rPr>
              <a:t>. Pertambangan </a:t>
            </a:r>
            <a:r>
              <a:rPr lang="id-ID" sz="1800" dirty="0">
                <a:latin typeface="Times New Roman" pitchFamily="18" charset="0"/>
                <a:cs typeface="Times New Roman" pitchFamily="18" charset="0"/>
              </a:rPr>
              <a:t>dan Energi </a:t>
            </a:r>
            <a:r>
              <a:rPr lang="id-ID" sz="1800" dirty="0" smtClean="0">
                <a:latin typeface="Times New Roman" pitchFamily="18" charset="0"/>
                <a:cs typeface="Times New Roman" pitchFamily="18" charset="0"/>
              </a:rPr>
              <a:t>..........................................</a:t>
            </a:r>
            <a:r>
              <a:rPr lang="en-US" sz="1800" dirty="0" smtClean="0">
                <a:latin typeface="Times New Roman" pitchFamily="18" charset="0"/>
                <a:cs typeface="Times New Roman" pitchFamily="18" charset="0"/>
              </a:rPr>
              <a:t>.....</a:t>
            </a:r>
            <a:r>
              <a:rPr lang="id-ID" sz="1800" dirty="0" smtClean="0">
                <a:latin typeface="Times New Roman" pitchFamily="18" charset="0"/>
                <a:cs typeface="Times New Roman" pitchFamily="18" charset="0"/>
              </a:rPr>
              <a:t>.</a:t>
            </a:r>
            <a:r>
              <a:rPr lang="en-US" sz="1800" dirty="0" smtClean="0">
                <a:latin typeface="Times New Roman" pitchFamily="18" charset="0"/>
                <a:cs typeface="Times New Roman" pitchFamily="18" charset="0"/>
              </a:rPr>
              <a:t> 48</a:t>
            </a:r>
            <a:endParaRPr lang="id-ID" sz="1800" dirty="0">
              <a:latin typeface="Times New Roman" pitchFamily="18" charset="0"/>
              <a:cs typeface="Times New Roman" pitchFamily="18" charset="0"/>
            </a:endParaRPr>
          </a:p>
          <a:p>
            <a:pPr lvl="0" algn="just">
              <a:lnSpc>
                <a:spcPct val="150000"/>
              </a:lnSpc>
            </a:pPr>
            <a:r>
              <a:rPr lang="en-US" sz="1800" dirty="0" smtClean="0">
                <a:latin typeface="Times New Roman" pitchFamily="18" charset="0"/>
                <a:cs typeface="Times New Roman" pitchFamily="18" charset="0"/>
              </a:rPr>
              <a:t>9</a:t>
            </a:r>
            <a:r>
              <a:rPr lang="id-ID" sz="1800" dirty="0" smtClean="0">
                <a:latin typeface="Times New Roman" pitchFamily="18" charset="0"/>
                <a:cs typeface="Times New Roman" pitchFamily="18" charset="0"/>
              </a:rPr>
              <a:t>. Lingkungan </a:t>
            </a:r>
            <a:r>
              <a:rPr lang="id-ID" sz="1800" dirty="0">
                <a:latin typeface="Times New Roman" pitchFamily="18" charset="0"/>
                <a:cs typeface="Times New Roman" pitchFamily="18" charset="0"/>
              </a:rPr>
              <a:t>Hidup </a:t>
            </a:r>
            <a:r>
              <a:rPr lang="id-ID" sz="1800" dirty="0" smtClean="0">
                <a:latin typeface="Times New Roman" pitchFamily="18" charset="0"/>
                <a:cs typeface="Times New Roman" pitchFamily="18" charset="0"/>
              </a:rPr>
              <a:t>..................................................</a:t>
            </a:r>
            <a:r>
              <a:rPr lang="en-US" sz="1800" dirty="0" smtClean="0">
                <a:latin typeface="Times New Roman" pitchFamily="18" charset="0"/>
                <a:cs typeface="Times New Roman" pitchFamily="18" charset="0"/>
              </a:rPr>
              <a:t>.......</a:t>
            </a:r>
            <a:r>
              <a:rPr lang="id-ID" sz="1800" dirty="0" smtClean="0">
                <a:latin typeface="Times New Roman" pitchFamily="18" charset="0"/>
                <a:cs typeface="Times New Roman" pitchFamily="18" charset="0"/>
              </a:rPr>
              <a:t>..</a:t>
            </a:r>
            <a:r>
              <a:rPr lang="en-US" sz="1800" dirty="0" smtClean="0">
                <a:latin typeface="Times New Roman" pitchFamily="18" charset="0"/>
                <a:cs typeface="Times New Roman" pitchFamily="18" charset="0"/>
              </a:rPr>
              <a:t> 49</a:t>
            </a:r>
            <a:endParaRPr lang="id-ID" sz="1800" dirty="0">
              <a:latin typeface="Times New Roman" pitchFamily="18" charset="0"/>
              <a:cs typeface="Times New Roman" pitchFamily="18" charset="0"/>
            </a:endParaRPr>
          </a:p>
          <a:p>
            <a:pPr lvl="0" algn="just">
              <a:lnSpc>
                <a:spcPct val="150000"/>
              </a:lnSpc>
            </a:pPr>
            <a:r>
              <a:rPr lang="id-ID" sz="1800" dirty="0" smtClean="0">
                <a:latin typeface="Times New Roman" pitchFamily="18" charset="0"/>
                <a:cs typeface="Times New Roman" pitchFamily="18" charset="0"/>
              </a:rPr>
              <a:t>1</a:t>
            </a:r>
            <a:r>
              <a:rPr lang="en-US" sz="1800" dirty="0" smtClean="0">
                <a:latin typeface="Times New Roman" pitchFamily="18" charset="0"/>
                <a:cs typeface="Times New Roman" pitchFamily="18" charset="0"/>
              </a:rPr>
              <a:t>0</a:t>
            </a:r>
            <a:r>
              <a:rPr lang="id-ID" sz="1800" dirty="0" smtClean="0">
                <a:latin typeface="Times New Roman" pitchFamily="18" charset="0"/>
                <a:cs typeface="Times New Roman" pitchFamily="18" charset="0"/>
              </a:rPr>
              <a:t>. Perumahan </a:t>
            </a:r>
            <a:r>
              <a:rPr lang="id-ID" sz="1800" dirty="0">
                <a:latin typeface="Times New Roman" pitchFamily="18" charset="0"/>
                <a:cs typeface="Times New Roman" pitchFamily="18" charset="0"/>
              </a:rPr>
              <a:t>dan Pemukiman </a:t>
            </a:r>
            <a:r>
              <a:rPr lang="id-ID" sz="1800" dirty="0" smtClean="0">
                <a:latin typeface="Times New Roman" pitchFamily="18" charset="0"/>
                <a:cs typeface="Times New Roman" pitchFamily="18" charset="0"/>
              </a:rPr>
              <a:t>....................................</a:t>
            </a:r>
            <a:r>
              <a:rPr lang="en-US" sz="1800" dirty="0" smtClean="0">
                <a:latin typeface="Times New Roman" pitchFamily="18" charset="0"/>
                <a:cs typeface="Times New Roman" pitchFamily="18" charset="0"/>
              </a:rPr>
              <a:t>....</a:t>
            </a:r>
            <a:r>
              <a:rPr lang="id-ID" sz="1800" dirty="0" smtClean="0">
                <a:latin typeface="Times New Roman" pitchFamily="18" charset="0"/>
                <a:cs typeface="Times New Roman" pitchFamily="18" charset="0"/>
              </a:rPr>
              <a:t>..</a:t>
            </a:r>
            <a:r>
              <a:rPr lang="en-US" sz="1800" dirty="0" smtClean="0">
                <a:latin typeface="Times New Roman" pitchFamily="18" charset="0"/>
                <a:cs typeface="Times New Roman" pitchFamily="18" charset="0"/>
              </a:rPr>
              <a:t> 50</a:t>
            </a:r>
            <a:endParaRPr lang="id-ID" sz="1800" dirty="0">
              <a:latin typeface="Times New Roman" pitchFamily="18" charset="0"/>
              <a:cs typeface="Times New Roman" pitchFamily="18" charset="0"/>
            </a:endParaRPr>
          </a:p>
          <a:p>
            <a:pPr lvl="0" algn="just">
              <a:lnSpc>
                <a:spcPct val="150000"/>
              </a:lnSpc>
            </a:pPr>
            <a:r>
              <a:rPr lang="id-ID" sz="1800" dirty="0" smtClean="0">
                <a:latin typeface="Times New Roman" pitchFamily="18" charset="0"/>
                <a:cs typeface="Times New Roman" pitchFamily="18" charset="0"/>
              </a:rPr>
              <a:t>1</a:t>
            </a:r>
            <a:r>
              <a:rPr lang="en-US" sz="1800" dirty="0" smtClean="0">
                <a:latin typeface="Times New Roman" pitchFamily="18" charset="0"/>
                <a:cs typeface="Times New Roman" pitchFamily="18" charset="0"/>
              </a:rPr>
              <a:t>1</a:t>
            </a:r>
            <a:r>
              <a:rPr lang="id-ID" sz="1800" dirty="0" smtClean="0">
                <a:latin typeface="Times New Roman" pitchFamily="18" charset="0"/>
                <a:cs typeface="Times New Roman" pitchFamily="18" charset="0"/>
              </a:rPr>
              <a:t>. </a:t>
            </a:r>
            <a:r>
              <a:rPr lang="en-US" sz="1800" dirty="0" smtClean="0">
                <a:latin typeface="Times New Roman" pitchFamily="18" charset="0"/>
                <a:cs typeface="Times New Roman" pitchFamily="18" charset="0"/>
              </a:rPr>
              <a:t>P</a:t>
            </a:r>
            <a:r>
              <a:rPr lang="id-ID" sz="1800" dirty="0" smtClean="0">
                <a:latin typeface="Times New Roman" pitchFamily="18" charset="0"/>
                <a:cs typeface="Times New Roman" pitchFamily="18" charset="0"/>
              </a:rPr>
              <a:t>ekerjaan </a:t>
            </a:r>
            <a:r>
              <a:rPr lang="id-ID" sz="1800" dirty="0">
                <a:latin typeface="Times New Roman" pitchFamily="18" charset="0"/>
                <a:cs typeface="Times New Roman" pitchFamily="18" charset="0"/>
              </a:rPr>
              <a:t>Umum </a:t>
            </a:r>
            <a:r>
              <a:rPr lang="id-ID" sz="1800" dirty="0" smtClean="0">
                <a:latin typeface="Times New Roman" pitchFamily="18" charset="0"/>
                <a:cs typeface="Times New Roman" pitchFamily="18" charset="0"/>
              </a:rPr>
              <a:t>......................................................</a:t>
            </a:r>
            <a:r>
              <a:rPr lang="en-US" sz="1800" dirty="0" smtClean="0">
                <a:latin typeface="Times New Roman" pitchFamily="18" charset="0"/>
                <a:cs typeface="Times New Roman" pitchFamily="18" charset="0"/>
              </a:rPr>
              <a:t>...</a:t>
            </a:r>
            <a:r>
              <a:rPr lang="id-ID" sz="1800" dirty="0" smtClean="0">
                <a:latin typeface="Times New Roman" pitchFamily="18" charset="0"/>
                <a:cs typeface="Times New Roman" pitchFamily="18" charset="0"/>
              </a:rPr>
              <a:t>..</a:t>
            </a:r>
            <a:r>
              <a:rPr lang="en-US" sz="1800" dirty="0" smtClean="0">
                <a:latin typeface="Times New Roman" pitchFamily="18" charset="0"/>
                <a:cs typeface="Times New Roman" pitchFamily="18" charset="0"/>
              </a:rPr>
              <a:t> 51</a:t>
            </a:r>
          </a:p>
          <a:p>
            <a:pPr lvl="0" algn="just">
              <a:lnSpc>
                <a:spcPct val="150000"/>
              </a:lnSpc>
            </a:pPr>
            <a:r>
              <a:rPr lang="id-ID" sz="1800" dirty="0" smtClean="0">
                <a:latin typeface="Times New Roman" pitchFamily="18" charset="0"/>
                <a:cs typeface="Times New Roman" pitchFamily="18" charset="0"/>
              </a:rPr>
              <a:t>1</a:t>
            </a:r>
            <a:r>
              <a:rPr lang="en-US" sz="1800" dirty="0" smtClean="0">
                <a:latin typeface="Times New Roman" pitchFamily="18" charset="0"/>
                <a:cs typeface="Times New Roman" pitchFamily="18" charset="0"/>
              </a:rPr>
              <a:t>2</a:t>
            </a:r>
            <a:r>
              <a:rPr lang="id-ID" sz="1800" dirty="0" smtClean="0">
                <a:latin typeface="Times New Roman" pitchFamily="18" charset="0"/>
                <a:cs typeface="Times New Roman" pitchFamily="18" charset="0"/>
              </a:rPr>
              <a:t>.</a:t>
            </a:r>
            <a:r>
              <a:rPr lang="en-US" sz="1800" dirty="0" smtClean="0">
                <a:latin typeface="Times New Roman" pitchFamily="18" charset="0"/>
                <a:cs typeface="Times New Roman" pitchFamily="18" charset="0"/>
              </a:rPr>
              <a:t> </a:t>
            </a:r>
            <a:r>
              <a:rPr lang="id-ID" sz="1800" dirty="0" smtClean="0">
                <a:latin typeface="Times New Roman" pitchFamily="18" charset="0"/>
                <a:cs typeface="Times New Roman" pitchFamily="18" charset="0"/>
              </a:rPr>
              <a:t>Industri ....................................................................</a:t>
            </a:r>
            <a:r>
              <a:rPr lang="en-US" sz="1800" dirty="0" smtClean="0">
                <a:latin typeface="Times New Roman" pitchFamily="18" charset="0"/>
                <a:cs typeface="Times New Roman" pitchFamily="18" charset="0"/>
              </a:rPr>
              <a:t>.....</a:t>
            </a:r>
            <a:r>
              <a:rPr lang="id-ID" sz="1800" dirty="0" smtClean="0">
                <a:latin typeface="Times New Roman" pitchFamily="18" charset="0"/>
                <a:cs typeface="Times New Roman" pitchFamily="18" charset="0"/>
              </a:rPr>
              <a:t>..</a:t>
            </a:r>
            <a:r>
              <a:rPr lang="en-US" sz="1800" dirty="0" smtClean="0">
                <a:latin typeface="Times New Roman" pitchFamily="18" charset="0"/>
                <a:cs typeface="Times New Roman" pitchFamily="18" charset="0"/>
              </a:rPr>
              <a:t> 52</a:t>
            </a:r>
            <a:endParaRPr lang="id-ID" sz="1800" dirty="0" smtClean="0">
              <a:latin typeface="Times New Roman" pitchFamily="18" charset="0"/>
              <a:cs typeface="Times New Roman" pitchFamily="18" charset="0"/>
            </a:endParaRPr>
          </a:p>
          <a:p>
            <a:pPr lvl="0" algn="just">
              <a:lnSpc>
                <a:spcPct val="150000"/>
              </a:lnSpc>
            </a:pPr>
            <a:r>
              <a:rPr lang="id-ID" sz="1800" dirty="0" smtClean="0">
                <a:latin typeface="Times New Roman" pitchFamily="18" charset="0"/>
                <a:cs typeface="Times New Roman" pitchFamily="18" charset="0"/>
              </a:rPr>
              <a:t>1</a:t>
            </a:r>
            <a:r>
              <a:rPr lang="en-US" sz="1800" dirty="0" smtClean="0">
                <a:latin typeface="Times New Roman" pitchFamily="18" charset="0"/>
                <a:cs typeface="Times New Roman" pitchFamily="18" charset="0"/>
              </a:rPr>
              <a:t>3</a:t>
            </a:r>
            <a:r>
              <a:rPr lang="id-ID" sz="1800" dirty="0" smtClean="0">
                <a:latin typeface="Times New Roman" pitchFamily="18" charset="0"/>
                <a:cs typeface="Times New Roman" pitchFamily="18" charset="0"/>
              </a:rPr>
              <a:t>.</a:t>
            </a:r>
            <a:r>
              <a:rPr lang="en-US" sz="1800" dirty="0" smtClean="0">
                <a:latin typeface="Times New Roman" pitchFamily="18" charset="0"/>
                <a:cs typeface="Times New Roman" pitchFamily="18" charset="0"/>
              </a:rPr>
              <a:t> </a:t>
            </a:r>
            <a:r>
              <a:rPr lang="id-ID" sz="1800" dirty="0" smtClean="0">
                <a:latin typeface="Times New Roman" pitchFamily="18" charset="0"/>
                <a:cs typeface="Times New Roman" pitchFamily="18" charset="0"/>
              </a:rPr>
              <a:t>Politik Dalam Negeri dan Pengawasan ..................</a:t>
            </a:r>
            <a:r>
              <a:rPr lang="en-US" sz="1800" dirty="0" smtClean="0">
                <a:latin typeface="Times New Roman" pitchFamily="18" charset="0"/>
                <a:cs typeface="Times New Roman" pitchFamily="18" charset="0"/>
              </a:rPr>
              <a:t>.....</a:t>
            </a:r>
            <a:r>
              <a:rPr lang="id-ID" sz="1800" dirty="0" smtClean="0">
                <a:latin typeface="Times New Roman" pitchFamily="18" charset="0"/>
                <a:cs typeface="Times New Roman" pitchFamily="18" charset="0"/>
              </a:rPr>
              <a:t>..</a:t>
            </a:r>
            <a:r>
              <a:rPr lang="en-US" sz="1800" dirty="0" smtClean="0">
                <a:latin typeface="Times New Roman" pitchFamily="18" charset="0"/>
                <a:cs typeface="Times New Roman" pitchFamily="18" charset="0"/>
              </a:rPr>
              <a:t> 60</a:t>
            </a:r>
            <a:endParaRPr lang="id-ID" sz="1800" dirty="0" smtClean="0">
              <a:latin typeface="Times New Roman" pitchFamily="18" charset="0"/>
              <a:cs typeface="Times New Roman" pitchFamily="18" charset="0"/>
            </a:endParaRPr>
          </a:p>
          <a:p>
            <a:pPr lvl="0" algn="just">
              <a:lnSpc>
                <a:spcPct val="150000"/>
              </a:lnSpc>
            </a:pPr>
            <a:r>
              <a:rPr lang="en-US" sz="1800" dirty="0" smtClean="0">
                <a:latin typeface="Times New Roman" pitchFamily="18" charset="0"/>
                <a:cs typeface="Times New Roman" pitchFamily="18" charset="0"/>
              </a:rPr>
              <a:t>14</a:t>
            </a:r>
            <a:r>
              <a:rPr lang="id-ID" sz="1800" dirty="0" smtClean="0">
                <a:latin typeface="Times New Roman" pitchFamily="18" charset="0"/>
                <a:cs typeface="Times New Roman" pitchFamily="18" charset="0"/>
              </a:rPr>
              <a:t>.</a:t>
            </a:r>
            <a:r>
              <a:rPr lang="en-US" sz="1800" dirty="0" smtClean="0">
                <a:latin typeface="Times New Roman" pitchFamily="18" charset="0"/>
                <a:cs typeface="Times New Roman" pitchFamily="18" charset="0"/>
              </a:rPr>
              <a:t> </a:t>
            </a:r>
            <a:r>
              <a:rPr lang="id-ID" sz="1800" dirty="0" smtClean="0">
                <a:latin typeface="Times New Roman" pitchFamily="18" charset="0"/>
                <a:cs typeface="Times New Roman" pitchFamily="18" charset="0"/>
              </a:rPr>
              <a:t>Keamanan dan Ketertiban Masyarakat ....................</a:t>
            </a:r>
            <a:r>
              <a:rPr lang="en-US" sz="1800" dirty="0" smtClean="0">
                <a:latin typeface="Times New Roman" pitchFamily="18" charset="0"/>
                <a:cs typeface="Times New Roman" pitchFamily="18" charset="0"/>
              </a:rPr>
              <a:t>.....</a:t>
            </a:r>
            <a:r>
              <a:rPr lang="id-ID" sz="1800" dirty="0" smtClean="0">
                <a:latin typeface="Times New Roman" pitchFamily="18" charset="0"/>
                <a:cs typeface="Times New Roman" pitchFamily="18" charset="0"/>
              </a:rPr>
              <a:t>.</a:t>
            </a:r>
            <a:r>
              <a:rPr lang="en-US" sz="1800" dirty="0" smtClean="0">
                <a:latin typeface="Times New Roman" pitchFamily="18" charset="0"/>
                <a:cs typeface="Times New Roman" pitchFamily="18" charset="0"/>
              </a:rPr>
              <a:t> 62</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27837" y="6656387"/>
            <a:ext cx="944563" cy="29448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693847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066800" y="1524000"/>
            <a:ext cx="5771681" cy="8646639"/>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marL="0" indent="0" algn="ctr">
              <a:buNone/>
            </a:pPr>
            <a:r>
              <a:rPr lang="en-US" sz="1900" b="1" dirty="0" err="1">
                <a:solidFill>
                  <a:schemeClr val="tx1"/>
                </a:solidFill>
                <a:latin typeface="Maiandra GD" pitchFamily="34" charset="0"/>
              </a:rPr>
              <a:t>Tempat</a:t>
            </a:r>
            <a:r>
              <a:rPr lang="en-US" sz="1900" b="1" dirty="0">
                <a:solidFill>
                  <a:schemeClr val="tx1"/>
                </a:solidFill>
                <a:latin typeface="Maiandra GD" pitchFamily="34" charset="0"/>
              </a:rPr>
              <a:t> </a:t>
            </a:r>
            <a:r>
              <a:rPr lang="en-US" sz="1900" b="1" dirty="0" err="1">
                <a:solidFill>
                  <a:schemeClr val="tx1"/>
                </a:solidFill>
                <a:latin typeface="Maiandra GD" pitchFamily="34" charset="0"/>
              </a:rPr>
              <a:t>Pengolahan</a:t>
            </a:r>
            <a:r>
              <a:rPr lang="en-US" sz="1900" b="1" dirty="0">
                <a:solidFill>
                  <a:schemeClr val="tx1"/>
                </a:solidFill>
                <a:latin typeface="Maiandra GD" pitchFamily="34" charset="0"/>
              </a:rPr>
              <a:t> </a:t>
            </a:r>
            <a:r>
              <a:rPr lang="en-US" sz="1900" b="1" dirty="0" err="1">
                <a:solidFill>
                  <a:schemeClr val="tx1"/>
                </a:solidFill>
                <a:latin typeface="Maiandra GD" pitchFamily="34" charset="0"/>
              </a:rPr>
              <a:t>Sampah</a:t>
            </a:r>
            <a:r>
              <a:rPr lang="en-US" sz="1900" b="1" dirty="0">
                <a:solidFill>
                  <a:schemeClr val="tx1"/>
                </a:solidFill>
                <a:latin typeface="Maiandra GD" pitchFamily="34" charset="0"/>
              </a:rPr>
              <a:t> </a:t>
            </a:r>
            <a:r>
              <a:rPr lang="en-US" sz="1900" b="1" dirty="0" err="1">
                <a:solidFill>
                  <a:schemeClr val="tx1"/>
                </a:solidFill>
                <a:latin typeface="Maiandra GD" pitchFamily="34" charset="0"/>
              </a:rPr>
              <a:t>Terpadu</a:t>
            </a:r>
            <a:r>
              <a:rPr lang="en-US" sz="1900" b="1" dirty="0">
                <a:solidFill>
                  <a:schemeClr val="tx1"/>
                </a:solidFill>
                <a:latin typeface="Maiandra GD" pitchFamily="34" charset="0"/>
              </a:rPr>
              <a:t> (TPST)  </a:t>
            </a:r>
          </a:p>
          <a:p>
            <a:pPr marL="367117" indent="-367117">
              <a:lnSpc>
                <a:spcPct val="150000"/>
              </a:lnSpc>
              <a:buNone/>
            </a:pPr>
            <a:r>
              <a:rPr lang="en-US" sz="1500" dirty="0" smtClean="0">
                <a:latin typeface="Maiandra GD" pitchFamily="34" charset="0"/>
              </a:rPr>
              <a:t>TPST </a:t>
            </a:r>
            <a:r>
              <a:rPr lang="en-US" sz="1500" dirty="0" err="1">
                <a:latin typeface="Maiandra GD" pitchFamily="34" charset="0"/>
              </a:rPr>
              <a:t>Kelurahan</a:t>
            </a:r>
            <a:r>
              <a:rPr lang="en-US" sz="1500" dirty="0">
                <a:latin typeface="Maiandra GD" pitchFamily="34" charset="0"/>
              </a:rPr>
              <a:t> </a:t>
            </a:r>
            <a:r>
              <a:rPr lang="en-US" sz="1500" dirty="0" err="1">
                <a:latin typeface="Maiandra GD" pitchFamily="34" charset="0"/>
              </a:rPr>
              <a:t>Palupi</a:t>
            </a:r>
            <a:r>
              <a:rPr lang="en-US" sz="1500" dirty="0">
                <a:latin typeface="Maiandra GD" pitchFamily="34" charset="0"/>
              </a:rPr>
              <a:t> </a:t>
            </a:r>
            <a:r>
              <a:rPr lang="en-US" sz="1500" dirty="0" err="1" smtClean="0">
                <a:latin typeface="Maiandra GD" pitchFamily="34" charset="0"/>
              </a:rPr>
              <a:t>mempunyai</a:t>
            </a:r>
            <a:r>
              <a:rPr lang="en-US" sz="1500" dirty="0" smtClean="0">
                <a:latin typeface="Maiandra GD" pitchFamily="34" charset="0"/>
              </a:rPr>
              <a:t> </a:t>
            </a:r>
            <a:r>
              <a:rPr lang="en-US" sz="1500" dirty="0" err="1" smtClean="0">
                <a:latin typeface="Maiandra GD" pitchFamily="34" charset="0"/>
              </a:rPr>
              <a:t>fasilitas</a:t>
            </a:r>
            <a:r>
              <a:rPr lang="en-US" sz="1500" dirty="0" smtClean="0">
                <a:latin typeface="Maiandra GD" pitchFamily="34" charset="0"/>
              </a:rPr>
              <a:t> </a:t>
            </a:r>
            <a:r>
              <a:rPr lang="en-US" sz="1500" dirty="0">
                <a:latin typeface="Maiandra GD" pitchFamily="34" charset="0"/>
              </a:rPr>
              <a:t>: </a:t>
            </a:r>
            <a:br>
              <a:rPr lang="en-US" sz="1500" dirty="0">
                <a:latin typeface="Maiandra GD" pitchFamily="34" charset="0"/>
              </a:rPr>
            </a:br>
            <a:r>
              <a:rPr lang="en-US" sz="1500" dirty="0">
                <a:latin typeface="Maiandra GD" pitchFamily="34" charset="0"/>
              </a:rPr>
              <a:t>1. Kantor </a:t>
            </a:r>
            <a:r>
              <a:rPr lang="en-US" sz="1500" dirty="0" err="1">
                <a:latin typeface="Maiandra GD" pitchFamily="34" charset="0"/>
              </a:rPr>
              <a:t>Pengolahan</a:t>
            </a:r>
            <a:r>
              <a:rPr lang="en-US" sz="1500" dirty="0">
                <a:latin typeface="Maiandra GD" pitchFamily="34" charset="0"/>
              </a:rPr>
              <a:t> </a:t>
            </a:r>
            <a:r>
              <a:rPr lang="en-US" sz="1500" dirty="0" err="1">
                <a:latin typeface="Maiandra GD" pitchFamily="34" charset="0"/>
              </a:rPr>
              <a:t>Sampah</a:t>
            </a:r>
            <a:r>
              <a:rPr lang="en-US" sz="1500" dirty="0">
                <a:latin typeface="Maiandra GD" pitchFamily="34" charset="0"/>
              </a:rPr>
              <a:t/>
            </a:r>
            <a:br>
              <a:rPr lang="en-US" sz="1500" dirty="0">
                <a:latin typeface="Maiandra GD" pitchFamily="34" charset="0"/>
              </a:rPr>
            </a:br>
            <a:r>
              <a:rPr lang="en-US" sz="1500" dirty="0">
                <a:latin typeface="Maiandra GD" pitchFamily="34" charset="0"/>
              </a:rPr>
              <a:t>2. Mobil </a:t>
            </a:r>
            <a:r>
              <a:rPr lang="en-US" sz="1500" dirty="0" err="1">
                <a:latin typeface="Maiandra GD" pitchFamily="34" charset="0"/>
              </a:rPr>
              <a:t>Pengangkut</a:t>
            </a:r>
            <a:r>
              <a:rPr lang="en-US" sz="1500" dirty="0">
                <a:latin typeface="Maiandra GD" pitchFamily="34" charset="0"/>
              </a:rPr>
              <a:t> </a:t>
            </a:r>
            <a:r>
              <a:rPr lang="en-US" sz="1500" dirty="0" err="1">
                <a:latin typeface="Maiandra GD" pitchFamily="34" charset="0"/>
              </a:rPr>
              <a:t>Sampah</a:t>
            </a:r>
            <a:r>
              <a:rPr lang="en-US" sz="1500" dirty="0">
                <a:latin typeface="Maiandra GD" pitchFamily="34" charset="0"/>
              </a:rPr>
              <a:t/>
            </a:r>
            <a:br>
              <a:rPr lang="en-US" sz="1500" dirty="0">
                <a:latin typeface="Maiandra GD" pitchFamily="34" charset="0"/>
              </a:rPr>
            </a:br>
            <a:r>
              <a:rPr lang="en-US" sz="1500" dirty="0">
                <a:latin typeface="Maiandra GD" pitchFamily="34" charset="0"/>
              </a:rPr>
              <a:t>3. </a:t>
            </a:r>
            <a:r>
              <a:rPr lang="en-US" sz="1500" dirty="0" err="1">
                <a:latin typeface="Maiandra GD" pitchFamily="34" charset="0"/>
              </a:rPr>
              <a:t>Mesin</a:t>
            </a:r>
            <a:r>
              <a:rPr lang="en-US" sz="1500" dirty="0">
                <a:latin typeface="Maiandra GD" pitchFamily="34" charset="0"/>
              </a:rPr>
              <a:t> </a:t>
            </a:r>
            <a:r>
              <a:rPr lang="en-US" sz="1500" dirty="0" err="1">
                <a:latin typeface="Maiandra GD" pitchFamily="34" charset="0"/>
              </a:rPr>
              <a:t>Pengolah</a:t>
            </a:r>
            <a:r>
              <a:rPr lang="en-US" sz="1500" dirty="0">
                <a:latin typeface="Maiandra GD" pitchFamily="34" charset="0"/>
              </a:rPr>
              <a:t> </a:t>
            </a:r>
            <a:r>
              <a:rPr lang="en-US" sz="1500" dirty="0" err="1">
                <a:latin typeface="Maiandra GD" pitchFamily="34" charset="0"/>
              </a:rPr>
              <a:t>Sampah</a:t>
            </a:r>
            <a:r>
              <a:rPr lang="en-US" sz="1500" dirty="0">
                <a:latin typeface="Maiandra GD" pitchFamily="34" charset="0"/>
              </a:rPr>
              <a:t/>
            </a:r>
            <a:br>
              <a:rPr lang="en-US" sz="1500" dirty="0">
                <a:latin typeface="Maiandra GD" pitchFamily="34" charset="0"/>
              </a:rPr>
            </a:br>
            <a:r>
              <a:rPr lang="en-US" sz="1500" dirty="0">
                <a:latin typeface="Maiandra GD" pitchFamily="34" charset="0"/>
              </a:rPr>
              <a:t>4. Motor </a:t>
            </a:r>
            <a:r>
              <a:rPr lang="en-US" sz="1500" dirty="0" err="1">
                <a:latin typeface="Maiandra GD" pitchFamily="34" charset="0"/>
              </a:rPr>
              <a:t>Kaisar</a:t>
            </a:r>
            <a:r>
              <a:rPr lang="en-US" sz="1500" dirty="0">
                <a:latin typeface="Maiandra GD" pitchFamily="34" charset="0"/>
              </a:rPr>
              <a:t> </a:t>
            </a:r>
            <a:br>
              <a:rPr lang="en-US" sz="1500" dirty="0">
                <a:latin typeface="Maiandra GD" pitchFamily="34" charset="0"/>
              </a:rPr>
            </a:br>
            <a:r>
              <a:rPr lang="en-US" sz="1500" dirty="0">
                <a:latin typeface="Maiandra GD" pitchFamily="34" charset="0"/>
              </a:rPr>
              <a:t>5. </a:t>
            </a:r>
            <a:r>
              <a:rPr lang="en-US" sz="1500" dirty="0" err="1">
                <a:latin typeface="Maiandra GD" pitchFamily="34" charset="0"/>
              </a:rPr>
              <a:t>Tempat</a:t>
            </a:r>
            <a:r>
              <a:rPr lang="en-US" sz="1500" dirty="0">
                <a:latin typeface="Maiandra GD" pitchFamily="34" charset="0"/>
              </a:rPr>
              <a:t> </a:t>
            </a:r>
            <a:r>
              <a:rPr lang="en-US" sz="1500" dirty="0" err="1" smtClean="0">
                <a:latin typeface="Maiandra GD" pitchFamily="34" charset="0"/>
              </a:rPr>
              <a:t>Penampungan</a:t>
            </a:r>
            <a:r>
              <a:rPr lang="en-US" sz="1500" dirty="0" smtClean="0">
                <a:latin typeface="Maiandra GD" pitchFamily="34" charset="0"/>
              </a:rPr>
              <a:t> </a:t>
            </a:r>
            <a:r>
              <a:rPr lang="en-US" sz="1500" dirty="0" err="1" smtClean="0">
                <a:latin typeface="Maiandra GD" pitchFamily="34" charset="0"/>
              </a:rPr>
              <a:t>Sampah</a:t>
            </a:r>
            <a:endParaRPr lang="en-US" sz="1500" dirty="0" smtClean="0">
              <a:latin typeface="Maiandra GD" pitchFamily="34" charset="0"/>
            </a:endParaRPr>
          </a:p>
          <a:p>
            <a:pPr marL="367117" indent="-367117">
              <a:lnSpc>
                <a:spcPct val="150000"/>
              </a:lnSpc>
              <a:buNone/>
            </a:pPr>
            <a:endParaRPr lang="en-US" sz="1500" dirty="0" smtClean="0">
              <a:latin typeface="Maiandra GD" pitchFamily="34" charset="0"/>
            </a:endParaRPr>
          </a:p>
          <a:p>
            <a:pPr marL="367117" indent="-367117">
              <a:lnSpc>
                <a:spcPct val="150000"/>
              </a:lnSpc>
              <a:buNone/>
            </a:pPr>
            <a:endParaRPr lang="en-US" sz="1500" dirty="0" smtClean="0">
              <a:latin typeface="Maiandra GD" pitchFamily="34" charset="0"/>
            </a:endParaRPr>
          </a:p>
          <a:p>
            <a:pPr marL="367117" indent="-367117">
              <a:lnSpc>
                <a:spcPct val="150000"/>
              </a:lnSpc>
              <a:buNone/>
            </a:pPr>
            <a:endParaRPr lang="en-US" sz="1500" dirty="0" smtClean="0">
              <a:latin typeface="Maiandra GD" pitchFamily="34" charset="0"/>
            </a:endParaRPr>
          </a:p>
          <a:p>
            <a:pPr marL="367117" indent="-367117">
              <a:lnSpc>
                <a:spcPct val="150000"/>
              </a:lnSpc>
              <a:buNone/>
            </a:pPr>
            <a:endParaRPr lang="en-US" sz="1500" dirty="0" smtClean="0">
              <a:latin typeface="Maiandra GD" pitchFamily="34" charset="0"/>
            </a:endParaRPr>
          </a:p>
          <a:p>
            <a:pPr marL="367117" indent="-367117">
              <a:lnSpc>
                <a:spcPct val="150000"/>
              </a:lnSpc>
              <a:buNone/>
            </a:pPr>
            <a:endParaRPr lang="en-US" sz="1500" dirty="0" smtClean="0">
              <a:latin typeface="Maiandra GD" pitchFamily="34" charset="0"/>
            </a:endParaRPr>
          </a:p>
          <a:p>
            <a:pPr marL="367117" indent="-367117">
              <a:lnSpc>
                <a:spcPct val="150000"/>
              </a:lnSpc>
              <a:buNone/>
            </a:pPr>
            <a:endParaRPr lang="en-US" sz="1500" dirty="0" smtClean="0">
              <a:latin typeface="Maiandra GD" pitchFamily="34" charset="0"/>
            </a:endParaRPr>
          </a:p>
          <a:p>
            <a:pPr marL="367117" indent="-367117">
              <a:lnSpc>
                <a:spcPct val="150000"/>
              </a:lnSpc>
              <a:buNone/>
            </a:pPr>
            <a:endParaRPr lang="en-US" sz="1500" dirty="0" smtClean="0">
              <a:latin typeface="Maiandra GD" pitchFamily="34" charset="0"/>
            </a:endParaRPr>
          </a:p>
          <a:p>
            <a:pPr marL="367117" indent="-367117">
              <a:lnSpc>
                <a:spcPct val="150000"/>
              </a:lnSpc>
              <a:buNone/>
            </a:pPr>
            <a:endParaRPr lang="en-US" sz="1500" dirty="0" smtClean="0">
              <a:latin typeface="Maiandra GD" pitchFamily="34" charset="0"/>
            </a:endParaRPr>
          </a:p>
          <a:p>
            <a:pPr marL="367117" indent="-367117">
              <a:lnSpc>
                <a:spcPct val="150000"/>
              </a:lnSpc>
              <a:buNone/>
            </a:pPr>
            <a:endParaRPr lang="en-US" sz="1500" dirty="0" smtClean="0">
              <a:latin typeface="Maiandra GD" pitchFamily="34" charset="0"/>
            </a:endParaRPr>
          </a:p>
          <a:p>
            <a:pPr marL="0" indent="457200" algn="just">
              <a:lnSpc>
                <a:spcPct val="150000"/>
              </a:lnSpc>
              <a:buNone/>
            </a:pPr>
            <a:r>
              <a:rPr lang="en-US" sz="1600" dirty="0" err="1" smtClean="0">
                <a:solidFill>
                  <a:prstClr val="black"/>
                </a:solidFill>
                <a:latin typeface="Maiandra GD" pitchFamily="34" charset="0"/>
              </a:rPr>
              <a:t>Potensi</a:t>
            </a:r>
            <a:r>
              <a:rPr lang="en-US" sz="1600" dirty="0" smtClean="0">
                <a:solidFill>
                  <a:prstClr val="black"/>
                </a:solidFill>
                <a:latin typeface="Maiandra GD" pitchFamily="34" charset="0"/>
              </a:rPr>
              <a:t> </a:t>
            </a:r>
            <a:r>
              <a:rPr lang="en-US" sz="1600" dirty="0" err="1" smtClean="0">
                <a:solidFill>
                  <a:prstClr val="black"/>
                </a:solidFill>
                <a:latin typeface="Maiandra GD" pitchFamily="34" charset="0"/>
              </a:rPr>
              <a:t>Geografis</a:t>
            </a:r>
            <a:r>
              <a:rPr lang="en-US" sz="1600" dirty="0" smtClean="0">
                <a:solidFill>
                  <a:prstClr val="black"/>
                </a:solidFill>
                <a:latin typeface="Maiandra GD" pitchFamily="34" charset="0"/>
              </a:rPr>
              <a:t> yang </a:t>
            </a:r>
            <a:r>
              <a:rPr lang="en-US" sz="1600" dirty="0" err="1" smtClean="0">
                <a:solidFill>
                  <a:prstClr val="black"/>
                </a:solidFill>
                <a:latin typeface="Maiandra GD" pitchFamily="34" charset="0"/>
              </a:rPr>
              <a:t>dimiliki</a:t>
            </a:r>
            <a:r>
              <a:rPr lang="en-US" sz="1600" dirty="0" smtClean="0">
                <a:solidFill>
                  <a:prstClr val="black"/>
                </a:solidFill>
                <a:latin typeface="Maiandra GD" pitchFamily="34" charset="0"/>
              </a:rPr>
              <a:t> </a:t>
            </a:r>
            <a:r>
              <a:rPr lang="en-US" sz="1600" dirty="0" err="1" smtClean="0">
                <a:solidFill>
                  <a:prstClr val="black"/>
                </a:solidFill>
                <a:latin typeface="Maiandra GD" pitchFamily="34" charset="0"/>
              </a:rPr>
              <a:t>oleh</a:t>
            </a:r>
            <a:r>
              <a:rPr lang="en-US" sz="1600" dirty="0" smtClean="0">
                <a:solidFill>
                  <a:prstClr val="black"/>
                </a:solidFill>
                <a:latin typeface="Maiandra GD" pitchFamily="34" charset="0"/>
              </a:rPr>
              <a:t> </a:t>
            </a:r>
            <a:r>
              <a:rPr lang="en-US" sz="1600" dirty="0" err="1" smtClean="0">
                <a:solidFill>
                  <a:prstClr val="black"/>
                </a:solidFill>
                <a:latin typeface="Maiandra GD" pitchFamily="34" charset="0"/>
              </a:rPr>
              <a:t>Palupi</a:t>
            </a:r>
            <a:r>
              <a:rPr lang="en-US" sz="1600" dirty="0" smtClean="0">
                <a:solidFill>
                  <a:prstClr val="black"/>
                </a:solidFill>
                <a:latin typeface="Maiandra GD" pitchFamily="34" charset="0"/>
              </a:rPr>
              <a:t> </a:t>
            </a:r>
            <a:r>
              <a:rPr lang="en-US" sz="1600" dirty="0" err="1" smtClean="0">
                <a:solidFill>
                  <a:prstClr val="black"/>
                </a:solidFill>
                <a:latin typeface="Maiandra GD" pitchFamily="34" charset="0"/>
              </a:rPr>
              <a:t>merupakan</a:t>
            </a:r>
            <a:r>
              <a:rPr lang="en-US" sz="1600" dirty="0" smtClean="0">
                <a:solidFill>
                  <a:prstClr val="black"/>
                </a:solidFill>
                <a:latin typeface="Maiandra GD" pitchFamily="34" charset="0"/>
              </a:rPr>
              <a:t> </a:t>
            </a:r>
            <a:r>
              <a:rPr lang="en-US" sz="1600" dirty="0" err="1" smtClean="0">
                <a:solidFill>
                  <a:prstClr val="black"/>
                </a:solidFill>
                <a:latin typeface="Maiandra GD" pitchFamily="34" charset="0"/>
              </a:rPr>
              <a:t>peluang</a:t>
            </a:r>
            <a:r>
              <a:rPr lang="en-US" sz="1600" dirty="0" smtClean="0">
                <a:solidFill>
                  <a:prstClr val="black"/>
                </a:solidFill>
                <a:latin typeface="Maiandra GD" pitchFamily="34" charset="0"/>
              </a:rPr>
              <a:t> </a:t>
            </a:r>
            <a:r>
              <a:rPr lang="en-US" sz="1600" dirty="0" err="1" smtClean="0">
                <a:solidFill>
                  <a:prstClr val="black"/>
                </a:solidFill>
                <a:latin typeface="Maiandra GD" pitchFamily="34" charset="0"/>
              </a:rPr>
              <a:t>bagi</a:t>
            </a:r>
            <a:r>
              <a:rPr lang="en-US" sz="1600" dirty="0" smtClean="0">
                <a:solidFill>
                  <a:prstClr val="black"/>
                </a:solidFill>
                <a:latin typeface="Maiandra GD" pitchFamily="34" charset="0"/>
              </a:rPr>
              <a:t> </a:t>
            </a:r>
            <a:r>
              <a:rPr lang="en-US" sz="1600" dirty="0" err="1" smtClean="0">
                <a:solidFill>
                  <a:prstClr val="black"/>
                </a:solidFill>
                <a:latin typeface="Maiandra GD" pitchFamily="34" charset="0"/>
              </a:rPr>
              <a:t>para</a:t>
            </a:r>
            <a:r>
              <a:rPr lang="en-US" sz="1600" dirty="0" smtClean="0">
                <a:solidFill>
                  <a:prstClr val="black"/>
                </a:solidFill>
                <a:latin typeface="Maiandra GD" pitchFamily="34" charset="0"/>
              </a:rPr>
              <a:t> </a:t>
            </a:r>
            <a:r>
              <a:rPr lang="en-US" sz="1600" dirty="0" err="1" smtClean="0">
                <a:solidFill>
                  <a:prstClr val="black"/>
                </a:solidFill>
                <a:latin typeface="Maiandra GD" pitchFamily="34" charset="0"/>
              </a:rPr>
              <a:t>pengembang</a:t>
            </a:r>
            <a:r>
              <a:rPr lang="en-US" sz="1600" dirty="0" smtClean="0">
                <a:solidFill>
                  <a:prstClr val="black"/>
                </a:solidFill>
                <a:latin typeface="Maiandra GD" pitchFamily="34" charset="0"/>
              </a:rPr>
              <a:t> </a:t>
            </a:r>
            <a:r>
              <a:rPr lang="en-US" sz="1600" dirty="0" err="1" smtClean="0">
                <a:solidFill>
                  <a:prstClr val="black"/>
                </a:solidFill>
                <a:latin typeface="Maiandra GD" pitchFamily="34" charset="0"/>
              </a:rPr>
              <a:t>untuk</a:t>
            </a:r>
            <a:r>
              <a:rPr lang="en-US" sz="1600" dirty="0" smtClean="0">
                <a:solidFill>
                  <a:prstClr val="black"/>
                </a:solidFill>
                <a:latin typeface="Maiandra GD" pitchFamily="34" charset="0"/>
              </a:rPr>
              <a:t> </a:t>
            </a:r>
            <a:r>
              <a:rPr lang="en-US" sz="1600" dirty="0" err="1" smtClean="0">
                <a:solidFill>
                  <a:prstClr val="black"/>
                </a:solidFill>
                <a:latin typeface="Maiandra GD" pitchFamily="34" charset="0"/>
              </a:rPr>
              <a:t>menanamkan</a:t>
            </a:r>
            <a:r>
              <a:rPr lang="en-US" sz="1600" dirty="0" smtClean="0">
                <a:solidFill>
                  <a:prstClr val="black"/>
                </a:solidFill>
                <a:latin typeface="Maiandra GD" pitchFamily="34" charset="0"/>
              </a:rPr>
              <a:t> </a:t>
            </a:r>
            <a:r>
              <a:rPr lang="en-US" sz="1600" dirty="0" err="1" smtClean="0">
                <a:solidFill>
                  <a:prstClr val="black"/>
                </a:solidFill>
                <a:latin typeface="Maiandra GD" pitchFamily="34" charset="0"/>
              </a:rPr>
              <a:t>investasinya</a:t>
            </a:r>
            <a:r>
              <a:rPr lang="en-US" sz="1600" dirty="0" smtClean="0">
                <a:solidFill>
                  <a:prstClr val="black"/>
                </a:solidFill>
                <a:latin typeface="Maiandra GD" pitchFamily="34" charset="0"/>
              </a:rPr>
              <a:t> </a:t>
            </a:r>
            <a:r>
              <a:rPr lang="en-US" sz="1600" dirty="0" err="1" smtClean="0">
                <a:solidFill>
                  <a:prstClr val="black"/>
                </a:solidFill>
                <a:latin typeface="Maiandra GD" pitchFamily="34" charset="0"/>
              </a:rPr>
              <a:t>dibidang</a:t>
            </a:r>
            <a:r>
              <a:rPr lang="en-US" sz="1600" dirty="0" smtClean="0">
                <a:solidFill>
                  <a:prstClr val="black"/>
                </a:solidFill>
                <a:latin typeface="Maiandra GD" pitchFamily="34" charset="0"/>
              </a:rPr>
              <a:t> </a:t>
            </a:r>
            <a:r>
              <a:rPr lang="en-US" sz="1600" dirty="0" err="1" smtClean="0">
                <a:solidFill>
                  <a:prstClr val="black"/>
                </a:solidFill>
                <a:latin typeface="Maiandra GD" pitchFamily="34" charset="0"/>
              </a:rPr>
              <a:t>perumahan</a:t>
            </a:r>
            <a:r>
              <a:rPr lang="en-US" sz="1600" dirty="0" smtClean="0">
                <a:solidFill>
                  <a:prstClr val="black"/>
                </a:solidFill>
                <a:latin typeface="Maiandra GD" pitchFamily="34" charset="0"/>
              </a:rPr>
              <a:t> </a:t>
            </a:r>
            <a:r>
              <a:rPr lang="en-US" sz="1600" dirty="0" err="1" smtClean="0">
                <a:solidFill>
                  <a:prstClr val="black"/>
                </a:solidFill>
                <a:latin typeface="Maiandra GD" pitchFamily="34" charset="0"/>
              </a:rPr>
              <a:t>dengan</a:t>
            </a:r>
            <a:r>
              <a:rPr lang="en-US" sz="1600" dirty="0" smtClean="0">
                <a:solidFill>
                  <a:prstClr val="black"/>
                </a:solidFill>
                <a:latin typeface="Maiandra GD" pitchFamily="34" charset="0"/>
              </a:rPr>
              <a:t> </a:t>
            </a:r>
            <a:r>
              <a:rPr lang="en-US" sz="1600" dirty="0" err="1" smtClean="0">
                <a:solidFill>
                  <a:prstClr val="black"/>
                </a:solidFill>
                <a:latin typeface="Maiandra GD" pitchFamily="34" charset="0"/>
              </a:rPr>
              <a:t>berbagai</a:t>
            </a:r>
            <a:r>
              <a:rPr lang="en-US" sz="1600" dirty="0" smtClean="0">
                <a:solidFill>
                  <a:prstClr val="black"/>
                </a:solidFill>
                <a:latin typeface="Maiandra GD" pitchFamily="34" charset="0"/>
              </a:rPr>
              <a:t> type, </a:t>
            </a:r>
            <a:r>
              <a:rPr lang="en-US" sz="1600" dirty="0" err="1" smtClean="0">
                <a:solidFill>
                  <a:prstClr val="black"/>
                </a:solidFill>
                <a:latin typeface="Maiandra GD" pitchFamily="34" charset="0"/>
              </a:rPr>
              <a:t>dari</a:t>
            </a:r>
            <a:r>
              <a:rPr lang="en-US" sz="1600" dirty="0" smtClean="0">
                <a:solidFill>
                  <a:prstClr val="black"/>
                </a:solidFill>
                <a:latin typeface="Maiandra GD" pitchFamily="34" charset="0"/>
              </a:rPr>
              <a:t> type 36 /</a:t>
            </a:r>
            <a:r>
              <a:rPr lang="en-US" sz="1600" dirty="0" err="1" smtClean="0">
                <a:solidFill>
                  <a:prstClr val="black"/>
                </a:solidFill>
                <a:latin typeface="Maiandra GD" pitchFamily="34" charset="0"/>
              </a:rPr>
              <a:t>Rumah</a:t>
            </a:r>
            <a:r>
              <a:rPr lang="en-US" sz="1600" dirty="0" smtClean="0">
                <a:solidFill>
                  <a:prstClr val="black"/>
                </a:solidFill>
                <a:latin typeface="Maiandra GD" pitchFamily="34" charset="0"/>
              </a:rPr>
              <a:t> </a:t>
            </a:r>
            <a:r>
              <a:rPr lang="en-US" sz="1600" dirty="0" err="1" smtClean="0">
                <a:solidFill>
                  <a:prstClr val="black"/>
                </a:solidFill>
                <a:latin typeface="Maiandra GD" pitchFamily="34" charset="0"/>
              </a:rPr>
              <a:t>Sangat</a:t>
            </a:r>
            <a:r>
              <a:rPr lang="en-US" sz="1600" dirty="0" smtClean="0">
                <a:solidFill>
                  <a:prstClr val="black"/>
                </a:solidFill>
                <a:latin typeface="Maiandra GD" pitchFamily="34" charset="0"/>
              </a:rPr>
              <a:t> </a:t>
            </a:r>
            <a:r>
              <a:rPr lang="en-US" sz="1600" dirty="0" err="1" smtClean="0">
                <a:solidFill>
                  <a:prstClr val="black"/>
                </a:solidFill>
                <a:latin typeface="Maiandra GD" pitchFamily="34" charset="0"/>
              </a:rPr>
              <a:t>Sederhana</a:t>
            </a:r>
            <a:r>
              <a:rPr lang="en-US" sz="1600" dirty="0" smtClean="0">
                <a:solidFill>
                  <a:prstClr val="black"/>
                </a:solidFill>
                <a:latin typeface="Maiandra GD" pitchFamily="34" charset="0"/>
              </a:rPr>
              <a:t> (RSS), Type 36/RSS Plus </a:t>
            </a:r>
            <a:r>
              <a:rPr lang="en-US" sz="1600" dirty="0" err="1" smtClean="0">
                <a:solidFill>
                  <a:prstClr val="black"/>
                </a:solidFill>
                <a:latin typeface="Maiandra GD" pitchFamily="34" charset="0"/>
              </a:rPr>
              <a:t>sampai</a:t>
            </a:r>
            <a:r>
              <a:rPr lang="en-US" sz="1600" dirty="0" smtClean="0">
                <a:solidFill>
                  <a:prstClr val="black"/>
                </a:solidFill>
                <a:latin typeface="Maiandra GD" pitchFamily="34" charset="0"/>
              </a:rPr>
              <a:t> </a:t>
            </a:r>
            <a:r>
              <a:rPr lang="en-US" sz="1600" dirty="0" err="1" smtClean="0">
                <a:solidFill>
                  <a:prstClr val="black"/>
                </a:solidFill>
                <a:latin typeface="Maiandra GD" pitchFamily="34" charset="0"/>
              </a:rPr>
              <a:t>dengan</a:t>
            </a:r>
            <a:r>
              <a:rPr lang="en-US" sz="1600" dirty="0" smtClean="0">
                <a:solidFill>
                  <a:prstClr val="black"/>
                </a:solidFill>
                <a:latin typeface="Maiandra GD" pitchFamily="34" charset="0"/>
              </a:rPr>
              <a:t> Type 45.</a:t>
            </a:r>
            <a:endParaRPr lang="en-US" sz="1500" dirty="0" smtClean="0">
              <a:latin typeface="Maiandra GD" pitchFamily="34" charset="0"/>
            </a:endParaRPr>
          </a:p>
          <a:p>
            <a:pPr marL="367117" indent="-367117">
              <a:lnSpc>
                <a:spcPct val="150000"/>
              </a:lnSpc>
              <a:buNone/>
            </a:pPr>
            <a:endParaRPr lang="en-US" sz="1500" dirty="0" smtClean="0">
              <a:latin typeface="Maiandra GD" pitchFamily="34" charset="0"/>
            </a:endParaRPr>
          </a:p>
          <a:p>
            <a:pPr marL="367117" indent="-367117">
              <a:lnSpc>
                <a:spcPct val="150000"/>
              </a:lnSpc>
              <a:buNone/>
            </a:pPr>
            <a:endParaRPr lang="en-US" sz="1500" dirty="0" smtClean="0">
              <a:latin typeface="Maiandra GD" pitchFamily="34" charset="0"/>
            </a:endParaRPr>
          </a:p>
          <a:p>
            <a:pPr marL="367117" indent="-367117">
              <a:lnSpc>
                <a:spcPct val="150000"/>
              </a:lnSpc>
              <a:buNone/>
            </a:pPr>
            <a:endParaRPr lang="en-US" sz="1500" dirty="0" smtClean="0">
              <a:latin typeface="Maiandra GD" pitchFamily="34" charset="0"/>
            </a:endParaRPr>
          </a:p>
          <a:p>
            <a:pPr marL="367117" indent="-367117">
              <a:lnSpc>
                <a:spcPct val="150000"/>
              </a:lnSpc>
              <a:buNone/>
            </a:pPr>
            <a:endParaRPr lang="en-US" sz="1500" dirty="0" smtClean="0">
              <a:latin typeface="Maiandra GD" pitchFamily="34" charset="0"/>
            </a:endParaRPr>
          </a:p>
          <a:p>
            <a:pPr marL="367117" indent="-367117">
              <a:lnSpc>
                <a:spcPct val="150000"/>
              </a:lnSpc>
              <a:buNone/>
            </a:pPr>
            <a:endParaRPr lang="en-US" sz="1500" dirty="0" smtClean="0">
              <a:latin typeface="Maiandra GD" pitchFamily="34" charset="0"/>
            </a:endParaRPr>
          </a:p>
          <a:p>
            <a:pPr marL="367117" indent="-367117">
              <a:lnSpc>
                <a:spcPct val="150000"/>
              </a:lnSpc>
              <a:buNone/>
            </a:pPr>
            <a:endParaRPr lang="en-US" sz="1500" dirty="0" smtClean="0">
              <a:latin typeface="Maiandra GD" pitchFamily="34" charset="0"/>
            </a:endParaRPr>
          </a:p>
          <a:p>
            <a:pPr marL="367117" indent="-367117">
              <a:lnSpc>
                <a:spcPct val="150000"/>
              </a:lnSpc>
              <a:buNone/>
            </a:pPr>
            <a:endParaRPr lang="en-US" sz="1500" dirty="0" smtClean="0">
              <a:latin typeface="Maiandra GD" pitchFamily="34" charset="0"/>
            </a:endParaRPr>
          </a:p>
          <a:p>
            <a:pPr marL="367117" indent="-367117">
              <a:lnSpc>
                <a:spcPct val="150000"/>
              </a:lnSpc>
              <a:buNone/>
            </a:pPr>
            <a:endParaRPr lang="en-US" sz="1500" dirty="0" smtClean="0">
              <a:latin typeface="Maiandra GD" pitchFamily="34" charset="0"/>
            </a:endParaRPr>
          </a:p>
          <a:p>
            <a:pPr marL="367117" indent="-367117">
              <a:lnSpc>
                <a:spcPct val="150000"/>
              </a:lnSpc>
              <a:buNone/>
            </a:pPr>
            <a:endParaRPr lang="en-US" sz="1500" dirty="0" smtClean="0">
              <a:latin typeface="Maiandra GD" pitchFamily="34" charset="0"/>
            </a:endParaRPr>
          </a:p>
          <a:p>
            <a:pPr marL="367117" indent="-367117">
              <a:lnSpc>
                <a:spcPct val="150000"/>
              </a:lnSpc>
              <a:buNone/>
            </a:pPr>
            <a:endParaRPr lang="en-US" sz="1500" dirty="0" smtClean="0">
              <a:latin typeface="Maiandra GD" pitchFamily="34" charset="0"/>
            </a:endParaRPr>
          </a:p>
          <a:p>
            <a:pPr marL="367117" indent="-367117">
              <a:lnSpc>
                <a:spcPct val="150000"/>
              </a:lnSpc>
              <a:buNone/>
            </a:pPr>
            <a:endParaRPr lang="en-US" sz="1500" dirty="0" smtClean="0">
              <a:latin typeface="Maiandra GD" pitchFamily="34" charset="0"/>
            </a:endParaRPr>
          </a:p>
          <a:p>
            <a:pPr marL="367117" indent="-367117">
              <a:lnSpc>
                <a:spcPct val="150000"/>
              </a:lnSpc>
              <a:buNone/>
            </a:pPr>
            <a:endParaRPr lang="en-US" sz="1500" dirty="0" smtClean="0">
              <a:latin typeface="Maiandra GD" pitchFamily="34" charset="0"/>
            </a:endParaRPr>
          </a:p>
          <a:p>
            <a:pPr marL="367117" indent="-367117">
              <a:lnSpc>
                <a:spcPct val="150000"/>
              </a:lnSpc>
              <a:buNone/>
            </a:pPr>
            <a:endParaRPr lang="en-US" sz="1500" dirty="0" smtClean="0">
              <a:latin typeface="Maiandra GD" pitchFamily="34" charset="0"/>
            </a:endParaRPr>
          </a:p>
          <a:p>
            <a:pPr marL="367117" indent="-367117">
              <a:lnSpc>
                <a:spcPct val="150000"/>
              </a:lnSpc>
              <a:buNone/>
            </a:pPr>
            <a:endParaRPr lang="en-US" sz="1500" dirty="0" smtClean="0">
              <a:latin typeface="Maiandra GD" pitchFamily="34" charset="0"/>
            </a:endParaRPr>
          </a:p>
          <a:p>
            <a:pPr marL="367117" indent="-367117">
              <a:lnSpc>
                <a:spcPct val="150000"/>
              </a:lnSpc>
              <a:buNone/>
            </a:pPr>
            <a:endParaRPr lang="en-US" sz="1500" dirty="0" smtClean="0">
              <a:latin typeface="Maiandra GD" pitchFamily="34" charset="0"/>
            </a:endParaRPr>
          </a:p>
          <a:p>
            <a:pPr marL="367117" indent="-367117">
              <a:lnSpc>
                <a:spcPct val="150000"/>
              </a:lnSpc>
              <a:buNone/>
            </a:pPr>
            <a:endParaRPr lang="en-US" sz="1500" dirty="0">
              <a:latin typeface="Maiandra GD" pitchFamily="34" charset="0"/>
            </a:endParaRPr>
          </a:p>
        </p:txBody>
      </p:sp>
      <p:pic>
        <p:nvPicPr>
          <p:cNvPr id="11" name="Picture 2" descr="E:\foto\baru\DSC00799.JPG"/>
          <p:cNvPicPr>
            <a:picLocks noChangeAspect="1" noChangeArrowheads="1"/>
          </p:cNvPicPr>
          <p:nvPr/>
        </p:nvPicPr>
        <p:blipFill>
          <a:blip r:embed="rId3" cstate="print"/>
          <a:stretch>
            <a:fillRect/>
          </a:stretch>
        </p:blipFill>
        <p:spPr bwMode="auto">
          <a:xfrm>
            <a:off x="1251676" y="4267200"/>
            <a:ext cx="5453924"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50</a:t>
            </a:fld>
            <a:endParaRPr lang="en-US" sz="2200" b="1" dirty="0">
              <a:solidFill>
                <a:schemeClr val="bg1"/>
              </a:solidFill>
              <a:latin typeface="Papyrus" pitchFamily="66" charset="0"/>
              <a:ea typeface="BatangChe" pitchFamily="49" charset="-127"/>
            </a:endParaRPr>
          </a:p>
        </p:txBody>
      </p:sp>
      <p:sp>
        <p:nvSpPr>
          <p:cNvPr id="15"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8" name="TextBox 7"/>
          <p:cNvSpPr txBox="1"/>
          <p:nvPr/>
        </p:nvSpPr>
        <p:spPr>
          <a:xfrm>
            <a:off x="1025961" y="7305887"/>
            <a:ext cx="5984439" cy="466513"/>
          </a:xfrm>
          <a:prstGeom prst="rect">
            <a:avLst/>
          </a:prstGeom>
          <a:noFill/>
        </p:spPr>
        <p:txBody>
          <a:bodyPr wrap="square" lIns="95064" tIns="47532" rIns="95064" bIns="47532" rtlCol="0">
            <a:spAutoFit/>
          </a:bodyPr>
          <a:lstStyle/>
          <a:p>
            <a:pPr marL="677402" indent="-620952"/>
            <a:r>
              <a:rPr lang="en-US" sz="2300" b="1" dirty="0" smtClean="0">
                <a:latin typeface="Arial Rounded MT Bold" pitchFamily="34" charset="0"/>
              </a:rPr>
              <a:t>10. </a:t>
            </a:r>
            <a:r>
              <a:rPr lang="en-US" sz="2300" b="1" dirty="0">
                <a:latin typeface="Arial Rounded MT Bold" pitchFamily="34" charset="0"/>
              </a:rPr>
              <a:t>PERUMAHAN DAN PEMUKIMAN</a:t>
            </a:r>
          </a:p>
        </p:txBody>
      </p:sp>
    </p:spTree>
    <p:extLst>
      <p:ext uri="{BB962C8B-B14F-4D97-AF65-F5344CB8AC3E}">
        <p14:creationId xmlns:p14="http://schemas.microsoft.com/office/powerpoint/2010/main" xmlns="" val="15850443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990600" y="1219200"/>
            <a:ext cx="5638793" cy="8509877"/>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rmAutofit fontScale="55000" lnSpcReduction="20000"/>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marL="54941" indent="53371" algn="just">
              <a:lnSpc>
                <a:spcPct val="150000"/>
              </a:lnSpc>
              <a:buClr>
                <a:srgbClr val="E4978A"/>
              </a:buClr>
              <a:buNone/>
            </a:pPr>
            <a:r>
              <a:rPr lang="en-US" sz="1400" dirty="0">
                <a:latin typeface="Maiandra GD" pitchFamily="34" charset="0"/>
              </a:rPr>
              <a:t>	</a:t>
            </a:r>
            <a:r>
              <a:rPr lang="en-US" sz="2700" dirty="0" err="1">
                <a:latin typeface="Maiandra GD" pitchFamily="34" charset="0"/>
              </a:rPr>
              <a:t>Jalan</a:t>
            </a:r>
            <a:r>
              <a:rPr lang="en-US" sz="2700" dirty="0">
                <a:latin typeface="Maiandra GD" pitchFamily="34" charset="0"/>
              </a:rPr>
              <a:t> </a:t>
            </a:r>
            <a:r>
              <a:rPr lang="en-US" sz="2700" dirty="0" err="1">
                <a:latin typeface="Maiandra GD" pitchFamily="34" charset="0"/>
              </a:rPr>
              <a:t>merupakan</a:t>
            </a:r>
            <a:r>
              <a:rPr lang="en-US" sz="2700" dirty="0">
                <a:latin typeface="Maiandra GD" pitchFamily="34" charset="0"/>
              </a:rPr>
              <a:t> </a:t>
            </a:r>
            <a:r>
              <a:rPr lang="en-US" sz="2700" dirty="0" err="1">
                <a:latin typeface="Maiandra GD" pitchFamily="34" charset="0"/>
              </a:rPr>
              <a:t>p</a:t>
            </a:r>
            <a:r>
              <a:rPr lang="en-US" sz="2700" dirty="0" err="1" smtClean="0">
                <a:latin typeface="Maiandra GD" pitchFamily="34" charset="0"/>
              </a:rPr>
              <a:t>rasarana</a:t>
            </a:r>
            <a:r>
              <a:rPr lang="en-US" sz="2700" dirty="0" smtClean="0">
                <a:latin typeface="Maiandra GD" pitchFamily="34" charset="0"/>
              </a:rPr>
              <a:t> </a:t>
            </a:r>
            <a:r>
              <a:rPr lang="en-US" sz="2700" dirty="0" err="1">
                <a:latin typeface="Maiandra GD" pitchFamily="34" charset="0"/>
              </a:rPr>
              <a:t>mutlak</a:t>
            </a:r>
            <a:r>
              <a:rPr lang="en-US" sz="2700" dirty="0">
                <a:latin typeface="Maiandra GD" pitchFamily="34" charset="0"/>
              </a:rPr>
              <a:t> yang </a:t>
            </a:r>
            <a:r>
              <a:rPr lang="en-US" sz="2700" dirty="0" err="1">
                <a:latin typeface="Maiandra GD" pitchFamily="34" charset="0"/>
              </a:rPr>
              <a:t>dibutuhkan</a:t>
            </a:r>
            <a:r>
              <a:rPr lang="en-US" sz="2700" dirty="0">
                <a:latin typeface="Maiandra GD" pitchFamily="34" charset="0"/>
              </a:rPr>
              <a:t> </a:t>
            </a:r>
            <a:r>
              <a:rPr lang="en-US" sz="2700" dirty="0" err="1">
                <a:latin typeface="Maiandra GD" pitchFamily="34" charset="0"/>
              </a:rPr>
              <a:t>oleh</a:t>
            </a:r>
            <a:r>
              <a:rPr lang="en-US" sz="2700" dirty="0">
                <a:latin typeface="Maiandra GD" pitchFamily="34" charset="0"/>
              </a:rPr>
              <a:t> </a:t>
            </a:r>
            <a:r>
              <a:rPr lang="en-US" sz="2700" dirty="0" err="1">
                <a:latin typeface="Maiandra GD" pitchFamily="34" charset="0"/>
              </a:rPr>
              <a:t>sebuah</a:t>
            </a:r>
            <a:r>
              <a:rPr lang="en-US" sz="2700" dirty="0">
                <a:latin typeface="Maiandra GD" pitchFamily="34" charset="0"/>
              </a:rPr>
              <a:t> </a:t>
            </a:r>
            <a:r>
              <a:rPr lang="en-US" sz="2700" dirty="0" err="1">
                <a:latin typeface="Maiandra GD" pitchFamily="34" charset="0"/>
              </a:rPr>
              <a:t>wilayah</a:t>
            </a:r>
            <a:r>
              <a:rPr lang="en-US" sz="2700" dirty="0">
                <a:latin typeface="Maiandra GD" pitchFamily="34" charset="0"/>
              </a:rPr>
              <a:t> </a:t>
            </a:r>
            <a:r>
              <a:rPr lang="en-US" sz="2700" dirty="0" err="1">
                <a:latin typeface="Maiandra GD" pitchFamily="34" charset="0"/>
              </a:rPr>
              <a:t>guna</a:t>
            </a:r>
            <a:r>
              <a:rPr lang="en-US" sz="2700" dirty="0">
                <a:latin typeface="Maiandra GD" pitchFamily="34" charset="0"/>
              </a:rPr>
              <a:t> </a:t>
            </a:r>
            <a:r>
              <a:rPr lang="en-US" sz="2700" dirty="0" err="1">
                <a:latin typeface="Maiandra GD" pitchFamily="34" charset="0"/>
              </a:rPr>
              <a:t>lancarnya</a:t>
            </a:r>
            <a:r>
              <a:rPr lang="en-US" sz="2700" dirty="0">
                <a:latin typeface="Maiandra GD" pitchFamily="34" charset="0"/>
              </a:rPr>
              <a:t> </a:t>
            </a:r>
            <a:r>
              <a:rPr lang="en-US" sz="2700" dirty="0" err="1">
                <a:latin typeface="Maiandra GD" pitchFamily="34" charset="0"/>
              </a:rPr>
              <a:t>arus</a:t>
            </a:r>
            <a:r>
              <a:rPr lang="en-US" sz="2700" dirty="0">
                <a:latin typeface="Maiandra GD" pitchFamily="34" charset="0"/>
              </a:rPr>
              <a:t> </a:t>
            </a:r>
            <a:r>
              <a:rPr lang="en-US" sz="2700" dirty="0" err="1">
                <a:latin typeface="Maiandra GD" pitchFamily="34" charset="0"/>
              </a:rPr>
              <a:t>transportasi</a:t>
            </a:r>
            <a:r>
              <a:rPr lang="en-US" sz="2700" dirty="0">
                <a:latin typeface="Maiandra GD" pitchFamily="34" charset="0"/>
              </a:rPr>
              <a:t> </a:t>
            </a:r>
            <a:r>
              <a:rPr lang="en-US" sz="2700" dirty="0" err="1">
                <a:latin typeface="Maiandra GD" pitchFamily="34" charset="0"/>
              </a:rPr>
              <a:t>dan</a:t>
            </a:r>
            <a:r>
              <a:rPr lang="en-US" sz="2700" dirty="0">
                <a:latin typeface="Maiandra GD" pitchFamily="34" charset="0"/>
              </a:rPr>
              <a:t> </a:t>
            </a:r>
            <a:r>
              <a:rPr lang="en-US" sz="2700" dirty="0" err="1">
                <a:latin typeface="Maiandra GD" pitchFamily="34" charset="0"/>
              </a:rPr>
              <a:t>komunikasi</a:t>
            </a:r>
            <a:r>
              <a:rPr lang="en-US" sz="2700" dirty="0">
                <a:latin typeface="Maiandra GD" pitchFamily="34" charset="0"/>
              </a:rPr>
              <a:t>. </a:t>
            </a:r>
            <a:r>
              <a:rPr lang="en-US" sz="2700" dirty="0" err="1">
                <a:latin typeface="Maiandra GD" pitchFamily="34" charset="0"/>
              </a:rPr>
              <a:t>Kurang</a:t>
            </a:r>
            <a:r>
              <a:rPr lang="en-US" sz="2700" dirty="0">
                <a:latin typeface="Maiandra GD" pitchFamily="34" charset="0"/>
              </a:rPr>
              <a:t> </a:t>
            </a:r>
            <a:r>
              <a:rPr lang="en-US" sz="2700" dirty="0" err="1">
                <a:latin typeface="Maiandra GD" pitchFamily="34" charset="0"/>
              </a:rPr>
              <a:t>lebih</a:t>
            </a:r>
            <a:r>
              <a:rPr lang="en-US" sz="2700" dirty="0">
                <a:latin typeface="Maiandra GD" pitchFamily="34" charset="0"/>
              </a:rPr>
              <a:t> 23 Km </a:t>
            </a:r>
            <a:r>
              <a:rPr lang="en-US" sz="2700" dirty="0" err="1">
                <a:latin typeface="Maiandra GD" pitchFamily="34" charset="0"/>
              </a:rPr>
              <a:t>panjang</a:t>
            </a:r>
            <a:r>
              <a:rPr lang="en-US" sz="2700" dirty="0">
                <a:latin typeface="Maiandra GD" pitchFamily="34" charset="0"/>
              </a:rPr>
              <a:t> </a:t>
            </a:r>
            <a:r>
              <a:rPr lang="en-US" sz="2700" dirty="0" err="1">
                <a:latin typeface="Maiandra GD" pitchFamily="34" charset="0"/>
              </a:rPr>
              <a:t>jalan</a:t>
            </a:r>
            <a:r>
              <a:rPr lang="en-US" sz="2700" dirty="0">
                <a:latin typeface="Maiandra GD" pitchFamily="34" charset="0"/>
              </a:rPr>
              <a:t> yang </a:t>
            </a:r>
            <a:r>
              <a:rPr lang="en-US" sz="2700" dirty="0" err="1">
                <a:latin typeface="Maiandra GD" pitchFamily="34" charset="0"/>
              </a:rPr>
              <a:t>termasuk</a:t>
            </a:r>
            <a:r>
              <a:rPr lang="en-US" sz="2700" dirty="0">
                <a:latin typeface="Maiandra GD" pitchFamily="34" charset="0"/>
              </a:rPr>
              <a:t> di </a:t>
            </a:r>
            <a:r>
              <a:rPr lang="en-US" sz="2700" dirty="0" err="1">
                <a:latin typeface="Maiandra GD" pitchFamily="34" charset="0"/>
              </a:rPr>
              <a:t>dalam</a:t>
            </a:r>
            <a:r>
              <a:rPr lang="en-US" sz="2700" dirty="0">
                <a:latin typeface="Maiandra GD" pitchFamily="34" charset="0"/>
              </a:rPr>
              <a:t> </a:t>
            </a:r>
            <a:r>
              <a:rPr lang="en-US" sz="2700" dirty="0" err="1" smtClean="0">
                <a:latin typeface="Maiandra GD" pitchFamily="34" charset="0"/>
              </a:rPr>
              <a:t>wilayah</a:t>
            </a:r>
            <a:r>
              <a:rPr lang="en-US" sz="2700" dirty="0" smtClean="0">
                <a:latin typeface="Maiandra GD" pitchFamily="34" charset="0"/>
              </a:rPr>
              <a:t> </a:t>
            </a:r>
            <a:r>
              <a:rPr lang="en-US" sz="2700" dirty="0" err="1">
                <a:latin typeface="Maiandra GD" pitchFamily="34" charset="0"/>
              </a:rPr>
              <a:t>Kelurahan</a:t>
            </a:r>
            <a:r>
              <a:rPr lang="en-US" sz="2700" dirty="0">
                <a:latin typeface="Maiandra GD" pitchFamily="34" charset="0"/>
              </a:rPr>
              <a:t> </a:t>
            </a:r>
            <a:r>
              <a:rPr lang="en-US" sz="2700" dirty="0" err="1">
                <a:latin typeface="Maiandra GD" pitchFamily="34" charset="0"/>
              </a:rPr>
              <a:t>Palupi</a:t>
            </a:r>
            <a:r>
              <a:rPr lang="en-US" sz="2700" dirty="0">
                <a:latin typeface="Maiandra GD" pitchFamily="34" charset="0"/>
              </a:rPr>
              <a:t> </a:t>
            </a:r>
            <a:r>
              <a:rPr lang="en-US" sz="2700" dirty="0" smtClean="0">
                <a:latin typeface="Maiandra GD" pitchFamily="34" charset="0"/>
              </a:rPr>
              <a:t>(</a:t>
            </a:r>
            <a:r>
              <a:rPr lang="en-US" sz="2700" dirty="0" err="1" smtClean="0">
                <a:latin typeface="Maiandra GD" pitchFamily="34" charset="0"/>
              </a:rPr>
              <a:t>jalan</a:t>
            </a:r>
            <a:r>
              <a:rPr lang="en-US" sz="2700" dirty="0" smtClean="0">
                <a:latin typeface="Maiandra GD" pitchFamily="34" charset="0"/>
              </a:rPr>
              <a:t> </a:t>
            </a:r>
            <a:r>
              <a:rPr lang="en-US" sz="2700" dirty="0" err="1" smtClean="0">
                <a:latin typeface="Maiandra GD" pitchFamily="34" charset="0"/>
              </a:rPr>
              <a:t>lingkungan</a:t>
            </a:r>
            <a:r>
              <a:rPr lang="en-US" sz="2700" dirty="0">
                <a:latin typeface="Maiandra GD" pitchFamily="34" charset="0"/>
              </a:rPr>
              <a:t>). </a:t>
            </a:r>
            <a:r>
              <a:rPr lang="en-US" sz="2700" dirty="0" err="1">
                <a:latin typeface="Maiandra GD" pitchFamily="34" charset="0"/>
              </a:rPr>
              <a:t>Selain</a:t>
            </a:r>
            <a:r>
              <a:rPr lang="en-US" sz="2700" dirty="0">
                <a:latin typeface="Maiandra GD" pitchFamily="34" charset="0"/>
              </a:rPr>
              <a:t> </a:t>
            </a:r>
            <a:r>
              <a:rPr lang="en-US" sz="2700" dirty="0" err="1">
                <a:latin typeface="Maiandra GD" pitchFamily="34" charset="0"/>
              </a:rPr>
              <a:t>itu</a:t>
            </a:r>
            <a:r>
              <a:rPr lang="en-US" sz="2700" dirty="0">
                <a:latin typeface="Maiandra GD" pitchFamily="34" charset="0"/>
              </a:rPr>
              <a:t> </a:t>
            </a:r>
            <a:r>
              <a:rPr lang="en-US" sz="2700" dirty="0" err="1">
                <a:latin typeface="Maiandra GD" pitchFamily="34" charset="0"/>
              </a:rPr>
              <a:t>ada</a:t>
            </a:r>
            <a:r>
              <a:rPr lang="en-US" sz="2700" dirty="0">
                <a:latin typeface="Maiandra GD" pitchFamily="34" charset="0"/>
              </a:rPr>
              <a:t> </a:t>
            </a:r>
            <a:r>
              <a:rPr lang="en-US" sz="2700" dirty="0" err="1">
                <a:latin typeface="Maiandra GD" pitchFamily="34" charset="0"/>
              </a:rPr>
              <a:t>kurang</a:t>
            </a:r>
            <a:r>
              <a:rPr lang="en-US" sz="2700" dirty="0">
                <a:latin typeface="Maiandra GD" pitchFamily="34" charset="0"/>
              </a:rPr>
              <a:t> </a:t>
            </a:r>
            <a:r>
              <a:rPr lang="en-US" sz="2700" dirty="0" err="1">
                <a:latin typeface="Maiandra GD" pitchFamily="34" charset="0"/>
              </a:rPr>
              <a:t>lebih</a:t>
            </a:r>
            <a:r>
              <a:rPr lang="en-US" sz="2700" dirty="0">
                <a:latin typeface="Maiandra GD" pitchFamily="34" charset="0"/>
              </a:rPr>
              <a:t> 1,5 </a:t>
            </a:r>
            <a:r>
              <a:rPr lang="en-US" sz="2700" dirty="0" smtClean="0">
                <a:latin typeface="Maiandra GD" pitchFamily="34" charset="0"/>
              </a:rPr>
              <a:t>KM </a:t>
            </a:r>
            <a:r>
              <a:rPr lang="en-US" sz="2700" dirty="0" err="1">
                <a:latin typeface="Maiandra GD" pitchFamily="34" charset="0"/>
              </a:rPr>
              <a:t>jalan</a:t>
            </a:r>
            <a:r>
              <a:rPr lang="en-US" sz="2700" dirty="0">
                <a:latin typeface="Maiandra GD" pitchFamily="34" charset="0"/>
              </a:rPr>
              <a:t> </a:t>
            </a:r>
            <a:r>
              <a:rPr lang="en-US" sz="2700" dirty="0" err="1">
                <a:latin typeface="Maiandra GD" pitchFamily="34" charset="0"/>
              </a:rPr>
              <a:t>propinsi</a:t>
            </a:r>
            <a:r>
              <a:rPr lang="en-US" sz="2700" dirty="0">
                <a:latin typeface="Maiandra GD" pitchFamily="34" charset="0"/>
              </a:rPr>
              <a:t> yang </a:t>
            </a:r>
            <a:r>
              <a:rPr lang="en-US" sz="2700" dirty="0" err="1">
                <a:latin typeface="Maiandra GD" pitchFamily="34" charset="0"/>
              </a:rPr>
              <a:t>membelah</a:t>
            </a:r>
            <a:r>
              <a:rPr lang="en-US" sz="2700" dirty="0">
                <a:latin typeface="Maiandra GD" pitchFamily="34" charset="0"/>
              </a:rPr>
              <a:t> </a:t>
            </a:r>
            <a:r>
              <a:rPr lang="en-US" sz="2700" dirty="0" err="1">
                <a:latin typeface="Maiandra GD" pitchFamily="34" charset="0"/>
              </a:rPr>
              <a:t>Kelurahan</a:t>
            </a:r>
            <a:r>
              <a:rPr lang="en-US" sz="2700" dirty="0">
                <a:latin typeface="Maiandra GD" pitchFamily="34" charset="0"/>
              </a:rPr>
              <a:t> </a:t>
            </a:r>
            <a:r>
              <a:rPr lang="en-US" sz="2700" dirty="0" err="1">
                <a:latin typeface="Maiandra GD" pitchFamily="34" charset="0"/>
              </a:rPr>
              <a:t>P</a:t>
            </a:r>
            <a:r>
              <a:rPr lang="en-US" sz="2700" dirty="0" err="1" smtClean="0">
                <a:latin typeface="Maiandra GD" pitchFamily="34" charset="0"/>
              </a:rPr>
              <a:t>alupi</a:t>
            </a:r>
            <a:r>
              <a:rPr lang="en-US" sz="2700" dirty="0" smtClean="0">
                <a:latin typeface="Maiandra GD" pitchFamily="34" charset="0"/>
              </a:rPr>
              <a:t> (</a:t>
            </a:r>
            <a:r>
              <a:rPr lang="en-US" sz="2700" dirty="0" err="1" smtClean="0">
                <a:latin typeface="Maiandra GD" pitchFamily="34" charset="0"/>
              </a:rPr>
              <a:t>Jalan</a:t>
            </a:r>
            <a:r>
              <a:rPr lang="en-US" sz="2700" dirty="0" smtClean="0">
                <a:latin typeface="Maiandra GD" pitchFamily="34" charset="0"/>
              </a:rPr>
              <a:t> </a:t>
            </a:r>
            <a:r>
              <a:rPr lang="en-US" sz="2700" dirty="0" err="1">
                <a:latin typeface="Maiandra GD" pitchFamily="34" charset="0"/>
              </a:rPr>
              <a:t>poros</a:t>
            </a:r>
            <a:r>
              <a:rPr lang="en-US" sz="2700" dirty="0">
                <a:latin typeface="Maiandra GD" pitchFamily="34" charset="0"/>
              </a:rPr>
              <a:t> </a:t>
            </a:r>
            <a:r>
              <a:rPr lang="en-US" sz="2700" dirty="0" err="1">
                <a:latin typeface="Maiandra GD" pitchFamily="34" charset="0"/>
              </a:rPr>
              <a:t>Palu</a:t>
            </a:r>
            <a:r>
              <a:rPr lang="en-US" sz="2700" dirty="0">
                <a:latin typeface="Maiandra GD" pitchFamily="34" charset="0"/>
              </a:rPr>
              <a:t> </a:t>
            </a:r>
            <a:r>
              <a:rPr lang="en-US" sz="2700" dirty="0" smtClean="0">
                <a:latin typeface="Maiandra GD" pitchFamily="34" charset="0"/>
              </a:rPr>
              <a:t>– </a:t>
            </a:r>
            <a:r>
              <a:rPr lang="en-US" sz="2700" dirty="0" err="1" smtClean="0">
                <a:latin typeface="Maiandra GD" pitchFamily="34" charset="0"/>
              </a:rPr>
              <a:t>Bangga</a:t>
            </a:r>
            <a:r>
              <a:rPr lang="en-US" sz="2700" dirty="0">
                <a:latin typeface="Maiandra GD" pitchFamily="34" charset="0"/>
              </a:rPr>
              <a:t>), </a:t>
            </a:r>
            <a:r>
              <a:rPr lang="en-US" sz="2700" dirty="0" err="1" smtClean="0">
                <a:latin typeface="Maiandra GD" pitchFamily="34" charset="0"/>
              </a:rPr>
              <a:t>kurang</a:t>
            </a:r>
            <a:r>
              <a:rPr lang="en-US" sz="2700" dirty="0" smtClean="0">
                <a:latin typeface="Maiandra GD" pitchFamily="34" charset="0"/>
              </a:rPr>
              <a:t> </a:t>
            </a:r>
            <a:r>
              <a:rPr lang="en-US" sz="2700" dirty="0" err="1">
                <a:latin typeface="Maiandra GD" pitchFamily="34" charset="0"/>
              </a:rPr>
              <a:t>lebih</a:t>
            </a:r>
            <a:r>
              <a:rPr lang="en-US" sz="2700" dirty="0">
                <a:latin typeface="Maiandra GD" pitchFamily="34" charset="0"/>
              </a:rPr>
              <a:t> 1 </a:t>
            </a:r>
            <a:r>
              <a:rPr lang="en-US" sz="2700" dirty="0" smtClean="0">
                <a:latin typeface="Maiandra GD" pitchFamily="34" charset="0"/>
              </a:rPr>
              <a:t>KM </a:t>
            </a:r>
            <a:r>
              <a:rPr lang="en-US" sz="2700" dirty="0" err="1">
                <a:latin typeface="Maiandra GD" pitchFamily="34" charset="0"/>
              </a:rPr>
              <a:t>jalan</a:t>
            </a:r>
            <a:r>
              <a:rPr lang="en-US" sz="2700" dirty="0">
                <a:latin typeface="Maiandra GD" pitchFamily="34" charset="0"/>
              </a:rPr>
              <a:t> </a:t>
            </a:r>
            <a:r>
              <a:rPr lang="en-US" sz="2700" dirty="0" smtClean="0">
                <a:latin typeface="Maiandra GD" pitchFamily="34" charset="0"/>
              </a:rPr>
              <a:t>yang </a:t>
            </a:r>
            <a:r>
              <a:rPr lang="en-US" sz="2700" dirty="0" err="1">
                <a:latin typeface="Maiandra GD" pitchFamily="34" charset="0"/>
              </a:rPr>
              <a:t>merupakan</a:t>
            </a:r>
            <a:r>
              <a:rPr lang="en-US" sz="2700" dirty="0">
                <a:latin typeface="Maiandra GD" pitchFamily="34" charset="0"/>
              </a:rPr>
              <a:t> </a:t>
            </a:r>
            <a:r>
              <a:rPr lang="en-US" sz="2700" dirty="0" err="1">
                <a:latin typeface="Maiandra GD" pitchFamily="34" charset="0"/>
              </a:rPr>
              <a:t>perbatasan</a:t>
            </a:r>
            <a:r>
              <a:rPr lang="en-US" sz="2700" dirty="0">
                <a:latin typeface="Maiandra GD" pitchFamily="34" charset="0"/>
              </a:rPr>
              <a:t> </a:t>
            </a:r>
            <a:r>
              <a:rPr lang="en-US" sz="2700" dirty="0" err="1">
                <a:latin typeface="Maiandra GD" pitchFamily="34" charset="0"/>
              </a:rPr>
              <a:t>dengan</a:t>
            </a:r>
            <a:r>
              <a:rPr lang="en-US" sz="2700" dirty="0">
                <a:latin typeface="Maiandra GD" pitchFamily="34" charset="0"/>
              </a:rPr>
              <a:t> </a:t>
            </a:r>
            <a:r>
              <a:rPr lang="en-US" sz="2700" dirty="0" err="1">
                <a:latin typeface="Maiandra GD" pitchFamily="34" charset="0"/>
              </a:rPr>
              <a:t>Desa</a:t>
            </a:r>
            <a:r>
              <a:rPr lang="en-US" sz="2700" dirty="0">
                <a:latin typeface="Maiandra GD" pitchFamily="34" charset="0"/>
              </a:rPr>
              <a:t> </a:t>
            </a:r>
            <a:r>
              <a:rPr lang="en-US" sz="2700" dirty="0" err="1">
                <a:latin typeface="Maiandra GD" pitchFamily="34" charset="0"/>
              </a:rPr>
              <a:t>Baliase</a:t>
            </a:r>
            <a:r>
              <a:rPr lang="en-US" sz="2700" dirty="0">
                <a:latin typeface="Maiandra GD" pitchFamily="34" charset="0"/>
              </a:rPr>
              <a:t> </a:t>
            </a:r>
            <a:r>
              <a:rPr lang="en-US" sz="2700" dirty="0" err="1">
                <a:latin typeface="Maiandra GD" pitchFamily="34" charset="0"/>
              </a:rPr>
              <a:t>Kecamatan</a:t>
            </a:r>
            <a:r>
              <a:rPr lang="en-US" sz="2700" dirty="0">
                <a:latin typeface="Maiandra GD" pitchFamily="34" charset="0"/>
              </a:rPr>
              <a:t> </a:t>
            </a:r>
            <a:r>
              <a:rPr lang="en-US" sz="2700" dirty="0" err="1">
                <a:latin typeface="Maiandra GD" pitchFamily="34" charset="0"/>
              </a:rPr>
              <a:t>Marawola</a:t>
            </a:r>
            <a:r>
              <a:rPr lang="en-US" sz="2700" dirty="0">
                <a:latin typeface="Maiandra GD" pitchFamily="34" charset="0"/>
              </a:rPr>
              <a:t> </a:t>
            </a:r>
            <a:r>
              <a:rPr lang="en-US" sz="2700" dirty="0" err="1">
                <a:latin typeface="Maiandra GD" pitchFamily="34" charset="0"/>
              </a:rPr>
              <a:t>Kabupaten</a:t>
            </a:r>
            <a:r>
              <a:rPr lang="en-US" sz="2700" dirty="0">
                <a:latin typeface="Maiandra GD" pitchFamily="34" charset="0"/>
              </a:rPr>
              <a:t> </a:t>
            </a:r>
            <a:r>
              <a:rPr lang="en-US" sz="2700" dirty="0" err="1" smtClean="0">
                <a:latin typeface="Maiandra GD" pitchFamily="34" charset="0"/>
              </a:rPr>
              <a:t>Sigi</a:t>
            </a:r>
            <a:r>
              <a:rPr lang="en-US" sz="2700" dirty="0" smtClean="0">
                <a:latin typeface="Maiandra GD" pitchFamily="34" charset="0"/>
              </a:rPr>
              <a:t> </a:t>
            </a:r>
            <a:r>
              <a:rPr lang="en-US" sz="2700" dirty="0">
                <a:latin typeface="Maiandra GD" pitchFamily="34" charset="0"/>
              </a:rPr>
              <a:t>(</a:t>
            </a:r>
            <a:r>
              <a:rPr lang="en-US" sz="2700" dirty="0" err="1">
                <a:latin typeface="Maiandra GD" pitchFamily="34" charset="0"/>
              </a:rPr>
              <a:t>Jalan</a:t>
            </a:r>
            <a:r>
              <a:rPr lang="en-US" sz="2700" dirty="0">
                <a:latin typeface="Maiandra GD" pitchFamily="34" charset="0"/>
              </a:rPr>
              <a:t> </a:t>
            </a:r>
            <a:r>
              <a:rPr lang="en-US" sz="2700" dirty="0" err="1">
                <a:latin typeface="Maiandra GD" pitchFamily="34" charset="0"/>
              </a:rPr>
              <a:t>Padat</a:t>
            </a:r>
            <a:r>
              <a:rPr lang="en-US" sz="2700" dirty="0">
                <a:latin typeface="Maiandra GD" pitchFamily="34" charset="0"/>
              </a:rPr>
              <a:t> </a:t>
            </a:r>
            <a:r>
              <a:rPr lang="en-US" sz="2700" dirty="0" err="1">
                <a:latin typeface="Maiandra GD" pitchFamily="34" charset="0"/>
              </a:rPr>
              <a:t>Karya</a:t>
            </a:r>
            <a:r>
              <a:rPr lang="en-US" sz="2700" dirty="0" smtClean="0">
                <a:latin typeface="Maiandra GD" pitchFamily="34" charset="0"/>
              </a:rPr>
              <a:t>), </a:t>
            </a:r>
            <a:r>
              <a:rPr lang="en-US" sz="2700" dirty="0" err="1">
                <a:latin typeface="Maiandra GD" pitchFamily="34" charset="0"/>
              </a:rPr>
              <a:t>k</a:t>
            </a:r>
            <a:r>
              <a:rPr lang="en-US" sz="2700" dirty="0" err="1" smtClean="0">
                <a:latin typeface="Maiandra GD" pitchFamily="34" charset="0"/>
              </a:rPr>
              <a:t>urang</a:t>
            </a:r>
            <a:r>
              <a:rPr lang="en-US" sz="2700" dirty="0" smtClean="0">
                <a:latin typeface="Maiandra GD" pitchFamily="34" charset="0"/>
              </a:rPr>
              <a:t> </a:t>
            </a:r>
            <a:r>
              <a:rPr lang="en-US" sz="2700" dirty="0" err="1">
                <a:latin typeface="Maiandra GD" pitchFamily="34" charset="0"/>
              </a:rPr>
              <a:t>lebih</a:t>
            </a:r>
            <a:r>
              <a:rPr lang="en-US" sz="2700" dirty="0">
                <a:latin typeface="Maiandra GD" pitchFamily="34" charset="0"/>
              </a:rPr>
              <a:t> 500 Meter </a:t>
            </a:r>
            <a:r>
              <a:rPr lang="en-US" sz="2700" dirty="0" err="1">
                <a:latin typeface="Maiandra GD" pitchFamily="34" charset="0"/>
              </a:rPr>
              <a:t>jalan</a:t>
            </a:r>
            <a:r>
              <a:rPr lang="en-US" sz="2700" dirty="0">
                <a:latin typeface="Maiandra GD" pitchFamily="34" charset="0"/>
              </a:rPr>
              <a:t> yang </a:t>
            </a:r>
            <a:r>
              <a:rPr lang="en-US" sz="2700" dirty="0" err="1">
                <a:latin typeface="Maiandra GD" pitchFamily="34" charset="0"/>
              </a:rPr>
              <a:t>merupakan</a:t>
            </a:r>
            <a:r>
              <a:rPr lang="en-US" sz="2700" dirty="0">
                <a:latin typeface="Maiandra GD" pitchFamily="34" charset="0"/>
              </a:rPr>
              <a:t> </a:t>
            </a:r>
            <a:r>
              <a:rPr lang="en-US" sz="2700" dirty="0" err="1">
                <a:latin typeface="Maiandra GD" pitchFamily="34" charset="0"/>
              </a:rPr>
              <a:t>perbatasan</a:t>
            </a:r>
            <a:r>
              <a:rPr lang="en-US" sz="2700" dirty="0">
                <a:latin typeface="Maiandra GD" pitchFamily="34" charset="0"/>
              </a:rPr>
              <a:t> </a:t>
            </a:r>
            <a:r>
              <a:rPr lang="en-US" sz="2700" dirty="0" err="1">
                <a:latin typeface="Maiandra GD" pitchFamily="34" charset="0"/>
              </a:rPr>
              <a:t>dengan</a:t>
            </a:r>
            <a:r>
              <a:rPr lang="en-US" sz="2700" dirty="0">
                <a:latin typeface="Maiandra GD" pitchFamily="34" charset="0"/>
              </a:rPr>
              <a:t> </a:t>
            </a:r>
            <a:r>
              <a:rPr lang="en-US" sz="2700" dirty="0" err="1">
                <a:latin typeface="Maiandra GD" pitchFamily="34" charset="0"/>
              </a:rPr>
              <a:t>Desa</a:t>
            </a:r>
            <a:r>
              <a:rPr lang="en-US" sz="2700" dirty="0">
                <a:latin typeface="Maiandra GD" pitchFamily="34" charset="0"/>
              </a:rPr>
              <a:t> </a:t>
            </a:r>
            <a:r>
              <a:rPr lang="en-US" sz="2700" dirty="0" err="1">
                <a:latin typeface="Maiandra GD" pitchFamily="34" charset="0"/>
              </a:rPr>
              <a:t>Tinggede</a:t>
            </a:r>
            <a:r>
              <a:rPr lang="en-US" sz="2700" dirty="0">
                <a:latin typeface="Maiandra GD" pitchFamily="34" charset="0"/>
              </a:rPr>
              <a:t> </a:t>
            </a:r>
            <a:r>
              <a:rPr lang="en-US" sz="2700" dirty="0" err="1">
                <a:latin typeface="Maiandra GD" pitchFamily="34" charset="0"/>
              </a:rPr>
              <a:t>Kecamatan</a:t>
            </a:r>
            <a:r>
              <a:rPr lang="en-US" sz="2700" dirty="0">
                <a:latin typeface="Maiandra GD" pitchFamily="34" charset="0"/>
              </a:rPr>
              <a:t> </a:t>
            </a:r>
            <a:r>
              <a:rPr lang="en-US" sz="2700" dirty="0" err="1">
                <a:latin typeface="Maiandra GD" pitchFamily="34" charset="0"/>
              </a:rPr>
              <a:t>Marawola</a:t>
            </a:r>
            <a:r>
              <a:rPr lang="en-US" sz="2700" dirty="0">
                <a:latin typeface="Maiandra GD" pitchFamily="34" charset="0"/>
              </a:rPr>
              <a:t> </a:t>
            </a:r>
            <a:r>
              <a:rPr lang="en-US" sz="2700" dirty="0" err="1">
                <a:latin typeface="Maiandra GD" pitchFamily="34" charset="0"/>
              </a:rPr>
              <a:t>Kabupaten</a:t>
            </a:r>
            <a:r>
              <a:rPr lang="en-US" sz="2700" dirty="0">
                <a:latin typeface="Maiandra GD" pitchFamily="34" charset="0"/>
              </a:rPr>
              <a:t> </a:t>
            </a:r>
            <a:r>
              <a:rPr lang="en-US" sz="2700" dirty="0" err="1" smtClean="0">
                <a:latin typeface="Maiandra GD" pitchFamily="34" charset="0"/>
              </a:rPr>
              <a:t>Sigi</a:t>
            </a:r>
            <a:r>
              <a:rPr lang="en-US" sz="2700" dirty="0" smtClean="0">
                <a:latin typeface="Maiandra GD" pitchFamily="34" charset="0"/>
              </a:rPr>
              <a:t> </a:t>
            </a:r>
            <a:r>
              <a:rPr lang="en-US" sz="2700" dirty="0" err="1">
                <a:latin typeface="Maiandra GD" pitchFamily="34" charset="0"/>
              </a:rPr>
              <a:t>dan</a:t>
            </a:r>
            <a:r>
              <a:rPr lang="en-US" sz="2700" dirty="0">
                <a:latin typeface="Maiandra GD" pitchFamily="34" charset="0"/>
              </a:rPr>
              <a:t> </a:t>
            </a:r>
            <a:r>
              <a:rPr lang="en-US" sz="2700" dirty="0" err="1">
                <a:latin typeface="Maiandra GD" pitchFamily="34" charset="0"/>
              </a:rPr>
              <a:t>kurang</a:t>
            </a:r>
            <a:r>
              <a:rPr lang="en-US" sz="2700" dirty="0">
                <a:latin typeface="Maiandra GD" pitchFamily="34" charset="0"/>
              </a:rPr>
              <a:t> </a:t>
            </a:r>
            <a:r>
              <a:rPr lang="en-US" sz="2700" dirty="0" err="1">
                <a:latin typeface="Maiandra GD" pitchFamily="34" charset="0"/>
              </a:rPr>
              <a:t>lebih</a:t>
            </a:r>
            <a:r>
              <a:rPr lang="en-US" sz="2700" dirty="0">
                <a:latin typeface="Maiandra GD" pitchFamily="34" charset="0"/>
              </a:rPr>
              <a:t> 1 </a:t>
            </a:r>
            <a:r>
              <a:rPr lang="en-US" sz="2700" dirty="0" smtClean="0">
                <a:latin typeface="Maiandra GD" pitchFamily="34" charset="0"/>
              </a:rPr>
              <a:t>KM </a:t>
            </a:r>
            <a:r>
              <a:rPr lang="en-US" sz="2700" dirty="0" err="1">
                <a:latin typeface="Maiandra GD" pitchFamily="34" charset="0"/>
              </a:rPr>
              <a:t>jalan</a:t>
            </a:r>
            <a:r>
              <a:rPr lang="en-US" sz="2700" dirty="0">
                <a:latin typeface="Maiandra GD" pitchFamily="34" charset="0"/>
              </a:rPr>
              <a:t> yang </a:t>
            </a:r>
            <a:r>
              <a:rPr lang="en-US" sz="2700" dirty="0" err="1">
                <a:latin typeface="Maiandra GD" pitchFamily="34" charset="0"/>
              </a:rPr>
              <a:t>merupakan</a:t>
            </a:r>
            <a:r>
              <a:rPr lang="en-US" sz="2700" dirty="0">
                <a:latin typeface="Maiandra GD" pitchFamily="34" charset="0"/>
              </a:rPr>
              <a:t> </a:t>
            </a:r>
            <a:r>
              <a:rPr lang="en-US" sz="2700" dirty="0" err="1">
                <a:latin typeface="Maiandra GD" pitchFamily="34" charset="0"/>
              </a:rPr>
              <a:t>perbatasan</a:t>
            </a:r>
            <a:r>
              <a:rPr lang="en-US" sz="2700" dirty="0">
                <a:latin typeface="Maiandra GD" pitchFamily="34" charset="0"/>
              </a:rPr>
              <a:t> </a:t>
            </a:r>
            <a:r>
              <a:rPr lang="en-US" sz="2700" dirty="0" err="1">
                <a:latin typeface="Maiandra GD" pitchFamily="34" charset="0"/>
              </a:rPr>
              <a:t>dengan</a:t>
            </a:r>
            <a:r>
              <a:rPr lang="en-US" sz="2700" dirty="0">
                <a:latin typeface="Maiandra GD" pitchFamily="34" charset="0"/>
              </a:rPr>
              <a:t> </a:t>
            </a:r>
            <a:r>
              <a:rPr lang="en-US" sz="2700" dirty="0" err="1">
                <a:latin typeface="Maiandra GD" pitchFamily="34" charset="0"/>
              </a:rPr>
              <a:t>Kelurahan</a:t>
            </a:r>
            <a:r>
              <a:rPr lang="en-US" sz="2700" dirty="0">
                <a:latin typeface="Maiandra GD" pitchFamily="34" charset="0"/>
              </a:rPr>
              <a:t> </a:t>
            </a:r>
            <a:r>
              <a:rPr lang="en-US" sz="2700" dirty="0" err="1">
                <a:latin typeface="Maiandra GD" pitchFamily="34" charset="0"/>
              </a:rPr>
              <a:t>Tawanjuka</a:t>
            </a:r>
            <a:r>
              <a:rPr lang="en-US" sz="2700" dirty="0">
                <a:latin typeface="Maiandra GD" pitchFamily="34" charset="0"/>
              </a:rPr>
              <a:t> (300 Meter </a:t>
            </a:r>
            <a:r>
              <a:rPr lang="en-US" sz="2700" dirty="0" err="1">
                <a:latin typeface="Maiandra GD" pitchFamily="34" charset="0"/>
              </a:rPr>
              <a:t>diantaranya</a:t>
            </a:r>
            <a:r>
              <a:rPr lang="en-US" sz="2700" dirty="0">
                <a:latin typeface="Maiandra GD" pitchFamily="34" charset="0"/>
              </a:rPr>
              <a:t> </a:t>
            </a:r>
            <a:r>
              <a:rPr lang="en-US" sz="2700" dirty="0" err="1">
                <a:latin typeface="Maiandra GD" pitchFamily="34" charset="0"/>
              </a:rPr>
              <a:t>adalah</a:t>
            </a:r>
            <a:r>
              <a:rPr lang="en-US" sz="2700" dirty="0">
                <a:latin typeface="Maiandra GD" pitchFamily="34" charset="0"/>
              </a:rPr>
              <a:t> </a:t>
            </a:r>
            <a:r>
              <a:rPr lang="en-US" sz="2700" dirty="0" err="1">
                <a:latin typeface="Maiandra GD" pitchFamily="34" charset="0"/>
              </a:rPr>
              <a:t>jalan</a:t>
            </a:r>
            <a:r>
              <a:rPr lang="en-US" sz="2700" dirty="0">
                <a:latin typeface="Maiandra GD" pitchFamily="34" charset="0"/>
              </a:rPr>
              <a:t> I </a:t>
            </a:r>
            <a:r>
              <a:rPr lang="en-US" sz="2700" dirty="0" err="1">
                <a:latin typeface="Maiandra GD" pitchFamily="34" charset="0"/>
              </a:rPr>
              <a:t>Gusti</a:t>
            </a:r>
            <a:r>
              <a:rPr lang="en-US" sz="2700" dirty="0">
                <a:latin typeface="Maiandra GD" pitchFamily="34" charset="0"/>
              </a:rPr>
              <a:t> </a:t>
            </a:r>
            <a:r>
              <a:rPr lang="en-US" sz="2700" dirty="0" err="1">
                <a:latin typeface="Maiandra GD" pitchFamily="34" charset="0"/>
              </a:rPr>
              <a:t>Ngurah</a:t>
            </a:r>
            <a:r>
              <a:rPr lang="en-US" sz="2700" dirty="0">
                <a:latin typeface="Maiandra GD" pitchFamily="34" charset="0"/>
              </a:rPr>
              <a:t> </a:t>
            </a:r>
            <a:r>
              <a:rPr lang="en-US" sz="2700" dirty="0" smtClean="0">
                <a:latin typeface="Maiandra GD" pitchFamily="34" charset="0"/>
              </a:rPr>
              <a:t>Rai</a:t>
            </a:r>
            <a:r>
              <a:rPr lang="en-US" sz="2700" dirty="0">
                <a:latin typeface="Maiandra GD" pitchFamily="34" charset="0"/>
              </a:rPr>
              <a:t>).</a:t>
            </a:r>
            <a:br>
              <a:rPr lang="en-US" sz="2700" dirty="0">
                <a:latin typeface="Maiandra GD" pitchFamily="34" charset="0"/>
              </a:rPr>
            </a:br>
            <a:r>
              <a:rPr lang="en-US" sz="2700" dirty="0">
                <a:latin typeface="Maiandra GD" pitchFamily="34" charset="0"/>
              </a:rPr>
              <a:t>	</a:t>
            </a:r>
            <a:r>
              <a:rPr lang="en-US" sz="2700" dirty="0" err="1">
                <a:latin typeface="Maiandra GD" pitchFamily="34" charset="0"/>
              </a:rPr>
              <a:t>Penyerahan</a:t>
            </a:r>
            <a:r>
              <a:rPr lang="en-US" sz="2700" dirty="0">
                <a:latin typeface="Maiandra GD" pitchFamily="34" charset="0"/>
              </a:rPr>
              <a:t> </a:t>
            </a:r>
            <a:r>
              <a:rPr lang="en-US" sz="2700" dirty="0" err="1">
                <a:latin typeface="Maiandra GD" pitchFamily="34" charset="0"/>
              </a:rPr>
              <a:t>seluruh</a:t>
            </a:r>
            <a:r>
              <a:rPr lang="en-US" sz="2700" dirty="0">
                <a:latin typeface="Maiandra GD" pitchFamily="34" charset="0"/>
              </a:rPr>
              <a:t> </a:t>
            </a:r>
            <a:r>
              <a:rPr lang="en-US" sz="2700" dirty="0" err="1" smtClean="0">
                <a:latin typeface="Maiandra GD" pitchFamily="34" charset="0"/>
              </a:rPr>
              <a:t>aset</a:t>
            </a:r>
            <a:r>
              <a:rPr lang="en-US" sz="2700" dirty="0" smtClean="0">
                <a:latin typeface="Maiandra GD" pitchFamily="34" charset="0"/>
              </a:rPr>
              <a:t> </a:t>
            </a:r>
            <a:r>
              <a:rPr lang="en-US" sz="2700" dirty="0" err="1">
                <a:latin typeface="Maiandra GD" pitchFamily="34" charset="0"/>
              </a:rPr>
              <a:t>p</a:t>
            </a:r>
            <a:r>
              <a:rPr lang="en-US" sz="2700" dirty="0" err="1" smtClean="0">
                <a:latin typeface="Maiandra GD" pitchFamily="34" charset="0"/>
              </a:rPr>
              <a:t>engembang</a:t>
            </a:r>
            <a:r>
              <a:rPr lang="en-US" sz="2700" dirty="0" smtClean="0">
                <a:latin typeface="Maiandra GD" pitchFamily="34" charset="0"/>
              </a:rPr>
              <a:t> </a:t>
            </a:r>
            <a:r>
              <a:rPr lang="en-US" sz="2700" dirty="0">
                <a:latin typeface="Maiandra GD" pitchFamily="34" charset="0"/>
              </a:rPr>
              <a:t>yang </a:t>
            </a:r>
            <a:r>
              <a:rPr lang="en-US" sz="2700" dirty="0" err="1">
                <a:latin typeface="Maiandra GD" pitchFamily="34" charset="0"/>
              </a:rPr>
              <a:t>ada</a:t>
            </a:r>
            <a:r>
              <a:rPr lang="en-US" sz="2700" dirty="0">
                <a:latin typeface="Maiandra GD" pitchFamily="34" charset="0"/>
              </a:rPr>
              <a:t> </a:t>
            </a:r>
            <a:r>
              <a:rPr lang="en-US" sz="2700" dirty="0" err="1" smtClean="0">
                <a:latin typeface="Maiandra GD" pitchFamily="34" charset="0"/>
              </a:rPr>
              <a:t>di</a:t>
            </a:r>
            <a:r>
              <a:rPr lang="en-US" sz="2700" dirty="0" smtClean="0">
                <a:latin typeface="Maiandra GD" pitchFamily="34" charset="0"/>
              </a:rPr>
              <a:t> </a:t>
            </a:r>
            <a:r>
              <a:rPr lang="en-US" sz="2700" dirty="0" err="1">
                <a:latin typeface="Maiandra GD" pitchFamily="34" charset="0"/>
              </a:rPr>
              <a:t>Kelurahan</a:t>
            </a:r>
            <a:r>
              <a:rPr lang="en-US" sz="2700" dirty="0">
                <a:latin typeface="Maiandra GD" pitchFamily="34" charset="0"/>
              </a:rPr>
              <a:t> </a:t>
            </a:r>
            <a:r>
              <a:rPr lang="en-US" sz="2700" dirty="0" err="1" smtClean="0">
                <a:latin typeface="Maiandra GD" pitchFamily="34" charset="0"/>
              </a:rPr>
              <a:t>Palupi</a:t>
            </a:r>
            <a:r>
              <a:rPr lang="en-US" sz="2700" dirty="0" smtClean="0">
                <a:latin typeface="Maiandra GD" pitchFamily="34" charset="0"/>
              </a:rPr>
              <a:t> </a:t>
            </a:r>
            <a:r>
              <a:rPr lang="en-US" sz="2700" dirty="0" err="1">
                <a:latin typeface="Maiandra GD" pitchFamily="34" charset="0"/>
              </a:rPr>
              <a:t>termasuk</a:t>
            </a:r>
            <a:r>
              <a:rPr lang="en-US" sz="2700" dirty="0">
                <a:latin typeface="Maiandra GD" pitchFamily="34" charset="0"/>
              </a:rPr>
              <a:t> </a:t>
            </a:r>
            <a:r>
              <a:rPr lang="en-US" sz="2700" dirty="0" err="1" smtClean="0">
                <a:latin typeface="Maiandra GD" pitchFamily="34" charset="0"/>
              </a:rPr>
              <a:t>jalan</a:t>
            </a:r>
            <a:r>
              <a:rPr lang="en-US" sz="2700" dirty="0" smtClean="0">
                <a:latin typeface="Maiandra GD" pitchFamily="34" charset="0"/>
              </a:rPr>
              <a:t> </a:t>
            </a:r>
            <a:r>
              <a:rPr lang="en-US" sz="2700" dirty="0">
                <a:latin typeface="Maiandra GD" pitchFamily="34" charset="0"/>
              </a:rPr>
              <a:t>(</a:t>
            </a:r>
            <a:r>
              <a:rPr lang="en-US" sz="2700" dirty="0" err="1">
                <a:latin typeface="Maiandra GD" pitchFamily="34" charset="0"/>
              </a:rPr>
              <a:t>kurang</a:t>
            </a:r>
            <a:r>
              <a:rPr lang="en-US" sz="2700" dirty="0">
                <a:latin typeface="Maiandra GD" pitchFamily="34" charset="0"/>
              </a:rPr>
              <a:t> </a:t>
            </a:r>
            <a:r>
              <a:rPr lang="en-US" sz="2700" dirty="0" err="1">
                <a:latin typeface="Maiandra GD" pitchFamily="34" charset="0"/>
              </a:rPr>
              <a:t>lebih</a:t>
            </a:r>
            <a:r>
              <a:rPr lang="en-US" sz="2700" dirty="0">
                <a:latin typeface="Maiandra GD" pitchFamily="34" charset="0"/>
              </a:rPr>
              <a:t> 23 Km) </a:t>
            </a:r>
            <a:r>
              <a:rPr lang="en-US" sz="2700" dirty="0" err="1">
                <a:latin typeface="Maiandra GD" pitchFamily="34" charset="0"/>
              </a:rPr>
              <a:t>kepada</a:t>
            </a:r>
            <a:r>
              <a:rPr lang="en-US" sz="2700" dirty="0">
                <a:latin typeface="Maiandra GD" pitchFamily="34" charset="0"/>
              </a:rPr>
              <a:t> </a:t>
            </a:r>
            <a:r>
              <a:rPr lang="en-US" sz="2700" dirty="0" err="1" smtClean="0">
                <a:latin typeface="Maiandra GD" pitchFamily="34" charset="0"/>
              </a:rPr>
              <a:t>pemerintah</a:t>
            </a:r>
            <a:r>
              <a:rPr lang="en-US" sz="2700" dirty="0" smtClean="0">
                <a:latin typeface="Maiandra GD" pitchFamily="34" charset="0"/>
              </a:rPr>
              <a:t> </a:t>
            </a:r>
            <a:r>
              <a:rPr lang="en-US" sz="2700" dirty="0">
                <a:latin typeface="Maiandra GD" pitchFamily="34" charset="0"/>
              </a:rPr>
              <a:t>Kota </a:t>
            </a:r>
            <a:r>
              <a:rPr lang="en-US" sz="2700" dirty="0" err="1" smtClean="0">
                <a:latin typeface="Maiandra GD" pitchFamily="34" charset="0"/>
              </a:rPr>
              <a:t>Palu</a:t>
            </a:r>
            <a:r>
              <a:rPr lang="en-US" sz="2700" dirty="0" smtClean="0">
                <a:latin typeface="Maiandra GD" pitchFamily="34" charset="0"/>
              </a:rPr>
              <a:t>, </a:t>
            </a:r>
            <a:r>
              <a:rPr lang="en-US" sz="2700" dirty="0" err="1">
                <a:latin typeface="Maiandra GD" pitchFamily="34" charset="0"/>
              </a:rPr>
              <a:t>membawa</a:t>
            </a:r>
            <a:r>
              <a:rPr lang="en-US" sz="2700" dirty="0">
                <a:latin typeface="Maiandra GD" pitchFamily="34" charset="0"/>
              </a:rPr>
              <a:t> </a:t>
            </a:r>
            <a:r>
              <a:rPr lang="en-US" sz="2700" dirty="0" err="1" smtClean="0">
                <a:latin typeface="Maiandra GD" pitchFamily="34" charset="0"/>
              </a:rPr>
              <a:t>konsekuensi</a:t>
            </a:r>
            <a:r>
              <a:rPr lang="en-US" sz="2700" dirty="0" smtClean="0">
                <a:latin typeface="Maiandra GD" pitchFamily="34" charset="0"/>
              </a:rPr>
              <a:t> </a:t>
            </a:r>
            <a:r>
              <a:rPr lang="en-US" sz="2700" dirty="0" err="1" smtClean="0">
                <a:latin typeface="Maiandra GD" pitchFamily="34" charset="0"/>
              </a:rPr>
              <a:t>bahwa</a:t>
            </a:r>
            <a:r>
              <a:rPr lang="en-US" sz="2700" dirty="0" smtClean="0">
                <a:latin typeface="Maiandra GD" pitchFamily="34" charset="0"/>
              </a:rPr>
              <a:t> </a:t>
            </a:r>
            <a:r>
              <a:rPr lang="en-US" sz="2700" dirty="0" err="1">
                <a:latin typeface="Maiandra GD" pitchFamily="34" charset="0"/>
              </a:rPr>
              <a:t>tanggung</a:t>
            </a:r>
            <a:r>
              <a:rPr lang="en-US" sz="2700" dirty="0">
                <a:latin typeface="Maiandra GD" pitchFamily="34" charset="0"/>
              </a:rPr>
              <a:t> </a:t>
            </a:r>
            <a:r>
              <a:rPr lang="en-US" sz="2700" dirty="0" err="1">
                <a:latin typeface="Maiandra GD" pitchFamily="34" charset="0"/>
              </a:rPr>
              <a:t>jawab</a:t>
            </a:r>
            <a:r>
              <a:rPr lang="en-US" sz="2700" dirty="0">
                <a:latin typeface="Maiandra GD" pitchFamily="34" charset="0"/>
              </a:rPr>
              <a:t> </a:t>
            </a:r>
            <a:r>
              <a:rPr lang="en-US" sz="2700" dirty="0" err="1">
                <a:latin typeface="Maiandra GD" pitchFamily="34" charset="0"/>
              </a:rPr>
              <a:t>terhadap</a:t>
            </a:r>
            <a:r>
              <a:rPr lang="en-US" sz="2700" dirty="0">
                <a:latin typeface="Maiandra GD" pitchFamily="34" charset="0"/>
              </a:rPr>
              <a:t> </a:t>
            </a:r>
            <a:r>
              <a:rPr lang="en-US" sz="2700" dirty="0" err="1">
                <a:latin typeface="Maiandra GD" pitchFamily="34" charset="0"/>
              </a:rPr>
              <a:t>peningkatan</a:t>
            </a:r>
            <a:r>
              <a:rPr lang="en-US" sz="2700" dirty="0">
                <a:latin typeface="Maiandra GD" pitchFamily="34" charset="0"/>
              </a:rPr>
              <a:t> </a:t>
            </a:r>
            <a:r>
              <a:rPr lang="en-US" sz="2700" dirty="0" err="1">
                <a:latin typeface="Maiandra GD" pitchFamily="34" charset="0"/>
              </a:rPr>
              <a:t>jalan</a:t>
            </a:r>
            <a:r>
              <a:rPr lang="en-US" sz="2700" dirty="0">
                <a:latin typeface="Maiandra GD" pitchFamily="34" charset="0"/>
              </a:rPr>
              <a:t> </a:t>
            </a:r>
            <a:r>
              <a:rPr lang="en-US" sz="2700" dirty="0" err="1">
                <a:latin typeface="Maiandra GD" pitchFamily="34" charset="0"/>
              </a:rPr>
              <a:t>tersebut</a:t>
            </a:r>
            <a:r>
              <a:rPr lang="en-US" sz="2700" dirty="0">
                <a:latin typeface="Maiandra GD" pitchFamily="34" charset="0"/>
              </a:rPr>
              <a:t> </a:t>
            </a:r>
            <a:r>
              <a:rPr lang="en-US" sz="2700" dirty="0" err="1">
                <a:latin typeface="Maiandra GD" pitchFamily="34" charset="0"/>
              </a:rPr>
              <a:t>ada</a:t>
            </a:r>
            <a:r>
              <a:rPr lang="en-US" sz="2700" dirty="0">
                <a:latin typeface="Maiandra GD" pitchFamily="34" charset="0"/>
              </a:rPr>
              <a:t> di </a:t>
            </a:r>
            <a:r>
              <a:rPr lang="en-US" sz="2700" dirty="0" err="1">
                <a:latin typeface="Maiandra GD" pitchFamily="34" charset="0"/>
              </a:rPr>
              <a:t>tangan</a:t>
            </a:r>
            <a:r>
              <a:rPr lang="en-US" sz="2700" dirty="0">
                <a:latin typeface="Maiandra GD" pitchFamily="34" charset="0"/>
              </a:rPr>
              <a:t> </a:t>
            </a:r>
            <a:r>
              <a:rPr lang="en-US" sz="2700" dirty="0" err="1">
                <a:latin typeface="Maiandra GD" pitchFamily="34" charset="0"/>
              </a:rPr>
              <a:t>p</a:t>
            </a:r>
            <a:r>
              <a:rPr lang="en-US" sz="2700" dirty="0" err="1" smtClean="0">
                <a:latin typeface="Maiandra GD" pitchFamily="34" charset="0"/>
              </a:rPr>
              <a:t>emerintah</a:t>
            </a:r>
            <a:r>
              <a:rPr lang="en-US" sz="2700" dirty="0" smtClean="0">
                <a:latin typeface="Maiandra GD" pitchFamily="34" charset="0"/>
              </a:rPr>
              <a:t> </a:t>
            </a:r>
            <a:r>
              <a:rPr lang="en-US" sz="2700" dirty="0">
                <a:latin typeface="Maiandra GD" pitchFamily="34" charset="0"/>
              </a:rPr>
              <a:t>Kota </a:t>
            </a:r>
            <a:r>
              <a:rPr lang="en-US" sz="2700" dirty="0" err="1" smtClean="0">
                <a:latin typeface="Maiandra GD" pitchFamily="34" charset="0"/>
              </a:rPr>
              <a:t>Palu</a:t>
            </a:r>
            <a:r>
              <a:rPr lang="en-US" sz="2700" dirty="0" smtClean="0">
                <a:latin typeface="Maiandra GD" pitchFamily="34" charset="0"/>
              </a:rPr>
              <a:t>. </a:t>
            </a:r>
            <a:r>
              <a:rPr lang="en-US" sz="2700" dirty="0">
                <a:latin typeface="Maiandra GD" pitchFamily="34" charset="0"/>
              </a:rPr>
              <a:t>Dan </a:t>
            </a:r>
            <a:r>
              <a:rPr lang="en-US" sz="2700" dirty="0" err="1" smtClean="0">
                <a:latin typeface="Maiandra GD" pitchFamily="34" charset="0"/>
              </a:rPr>
              <a:t>sebagai</a:t>
            </a:r>
            <a:r>
              <a:rPr lang="en-US" sz="2700" dirty="0" smtClean="0">
                <a:latin typeface="Maiandra GD" pitchFamily="34" charset="0"/>
              </a:rPr>
              <a:t> </a:t>
            </a:r>
            <a:r>
              <a:rPr lang="en-US" sz="2700" dirty="0" err="1">
                <a:latin typeface="Maiandra GD" pitchFamily="34" charset="0"/>
              </a:rPr>
              <a:t>ujung</a:t>
            </a:r>
            <a:r>
              <a:rPr lang="en-US" sz="2700" dirty="0">
                <a:latin typeface="Maiandra GD" pitchFamily="34" charset="0"/>
              </a:rPr>
              <a:t> </a:t>
            </a:r>
            <a:r>
              <a:rPr lang="en-US" sz="2700" dirty="0" err="1">
                <a:latin typeface="Maiandra GD" pitchFamily="34" charset="0"/>
              </a:rPr>
              <a:t>tombak</a:t>
            </a:r>
            <a:r>
              <a:rPr lang="en-US" sz="2700" dirty="0">
                <a:latin typeface="Maiandra GD" pitchFamily="34" charset="0"/>
              </a:rPr>
              <a:t> yang </a:t>
            </a:r>
            <a:r>
              <a:rPr lang="en-US" sz="2700" dirty="0" err="1">
                <a:latin typeface="Maiandra GD" pitchFamily="34" charset="0"/>
              </a:rPr>
              <a:t>bersentuhan</a:t>
            </a:r>
            <a:r>
              <a:rPr lang="en-US" sz="2700" dirty="0">
                <a:latin typeface="Maiandra GD" pitchFamily="34" charset="0"/>
              </a:rPr>
              <a:t> </a:t>
            </a:r>
            <a:r>
              <a:rPr lang="en-US" sz="2700" dirty="0" err="1">
                <a:latin typeface="Maiandra GD" pitchFamily="34" charset="0"/>
              </a:rPr>
              <a:t>langsung</a:t>
            </a:r>
            <a:r>
              <a:rPr lang="en-US" sz="2700" dirty="0">
                <a:latin typeface="Maiandra GD" pitchFamily="34" charset="0"/>
              </a:rPr>
              <a:t> </a:t>
            </a:r>
            <a:r>
              <a:rPr lang="en-US" sz="2700" dirty="0" err="1">
                <a:latin typeface="Maiandra GD" pitchFamily="34" charset="0"/>
              </a:rPr>
              <a:t>dengan</a:t>
            </a:r>
            <a:r>
              <a:rPr lang="en-US" sz="2700" dirty="0">
                <a:latin typeface="Maiandra GD" pitchFamily="34" charset="0"/>
              </a:rPr>
              <a:t> </a:t>
            </a:r>
            <a:r>
              <a:rPr lang="en-US" sz="2700" dirty="0" err="1" smtClean="0">
                <a:latin typeface="Maiandra GD" pitchFamily="34" charset="0"/>
              </a:rPr>
              <a:t>masyarakat</a:t>
            </a:r>
            <a:r>
              <a:rPr lang="en-US" sz="2700" dirty="0" smtClean="0">
                <a:latin typeface="Maiandra GD" pitchFamily="34" charset="0"/>
              </a:rPr>
              <a:t>, </a:t>
            </a:r>
            <a:r>
              <a:rPr lang="en-US" sz="2700" dirty="0" err="1">
                <a:latin typeface="Maiandra GD" pitchFamily="34" charset="0"/>
              </a:rPr>
              <a:t>Pemerintah</a:t>
            </a:r>
            <a:r>
              <a:rPr lang="en-US" sz="2700" dirty="0">
                <a:latin typeface="Maiandra GD" pitchFamily="34" charset="0"/>
              </a:rPr>
              <a:t> </a:t>
            </a:r>
            <a:r>
              <a:rPr lang="en-US" sz="2700" dirty="0" err="1">
                <a:latin typeface="Maiandra GD" pitchFamily="34" charset="0"/>
              </a:rPr>
              <a:t>Kelurahan</a:t>
            </a:r>
            <a:r>
              <a:rPr lang="en-US" sz="2700" dirty="0">
                <a:latin typeface="Maiandra GD" pitchFamily="34" charset="0"/>
              </a:rPr>
              <a:t> </a:t>
            </a:r>
            <a:r>
              <a:rPr lang="en-US" sz="2700" dirty="0" err="1" smtClean="0">
                <a:latin typeface="Maiandra GD" pitchFamily="34" charset="0"/>
              </a:rPr>
              <a:t>Palupi</a:t>
            </a:r>
            <a:r>
              <a:rPr lang="en-US" sz="2700" dirty="0" smtClean="0">
                <a:latin typeface="Maiandra GD" pitchFamily="34" charset="0"/>
              </a:rPr>
              <a:t> </a:t>
            </a:r>
            <a:r>
              <a:rPr lang="en-US" sz="2700" dirty="0" err="1">
                <a:latin typeface="Maiandra GD" pitchFamily="34" charset="0"/>
              </a:rPr>
              <a:t>megusulkan</a:t>
            </a:r>
            <a:r>
              <a:rPr lang="en-US" sz="2700" dirty="0">
                <a:latin typeface="Maiandra GD" pitchFamily="34" charset="0"/>
              </a:rPr>
              <a:t> </a:t>
            </a:r>
            <a:r>
              <a:rPr lang="en-US" sz="2700" dirty="0" err="1">
                <a:latin typeface="Maiandra GD" pitchFamily="34" charset="0"/>
              </a:rPr>
              <a:t>setiap</a:t>
            </a:r>
            <a:r>
              <a:rPr lang="en-US" sz="2700" dirty="0">
                <a:latin typeface="Maiandra GD" pitchFamily="34" charset="0"/>
              </a:rPr>
              <a:t> </a:t>
            </a:r>
            <a:r>
              <a:rPr lang="en-US" sz="2700" dirty="0" err="1" smtClean="0">
                <a:latin typeface="Maiandra GD" pitchFamily="34" charset="0"/>
              </a:rPr>
              <a:t>tahunnya</a:t>
            </a:r>
            <a:r>
              <a:rPr lang="en-US" sz="2700" dirty="0" smtClean="0">
                <a:latin typeface="Maiandra GD" pitchFamily="34" charset="0"/>
              </a:rPr>
              <a:t> </a:t>
            </a:r>
            <a:r>
              <a:rPr lang="en-US" sz="2700" dirty="0" err="1">
                <a:latin typeface="Maiandra GD" pitchFamily="34" charset="0"/>
              </a:rPr>
              <a:t>secara</a:t>
            </a:r>
            <a:r>
              <a:rPr lang="en-US" sz="2700" dirty="0">
                <a:latin typeface="Maiandra GD" pitchFamily="34" charset="0"/>
              </a:rPr>
              <a:t> </a:t>
            </a:r>
            <a:r>
              <a:rPr lang="en-US" sz="2700" dirty="0" err="1">
                <a:latin typeface="Maiandra GD" pitchFamily="34" charset="0"/>
              </a:rPr>
              <a:t>bertahap</a:t>
            </a:r>
            <a:r>
              <a:rPr lang="en-US" sz="2700" dirty="0">
                <a:latin typeface="Maiandra GD" pitchFamily="34" charset="0"/>
              </a:rPr>
              <a:t> </a:t>
            </a:r>
            <a:r>
              <a:rPr lang="en-US" sz="2700" dirty="0" err="1">
                <a:latin typeface="Maiandra GD" pitchFamily="34" charset="0"/>
              </a:rPr>
              <a:t>peningkatan</a:t>
            </a:r>
            <a:r>
              <a:rPr lang="en-US" sz="2700" dirty="0">
                <a:latin typeface="Maiandra GD" pitchFamily="34" charset="0"/>
              </a:rPr>
              <a:t> </a:t>
            </a:r>
            <a:r>
              <a:rPr lang="en-US" sz="2700" dirty="0" err="1">
                <a:latin typeface="Maiandra GD" pitchFamily="34" charset="0"/>
              </a:rPr>
              <a:t>jalan</a:t>
            </a:r>
            <a:r>
              <a:rPr lang="en-US" sz="2700" dirty="0">
                <a:latin typeface="Maiandra GD" pitchFamily="34" charset="0"/>
              </a:rPr>
              <a:t> </a:t>
            </a:r>
            <a:r>
              <a:rPr lang="en-US" sz="2700" dirty="0" err="1">
                <a:latin typeface="Maiandra GD" pitchFamily="34" charset="0"/>
              </a:rPr>
              <a:t>tersebut</a:t>
            </a:r>
            <a:r>
              <a:rPr lang="en-US" sz="2700" dirty="0">
                <a:latin typeface="Maiandra GD" pitchFamily="34" charset="0"/>
              </a:rPr>
              <a:t> </a:t>
            </a:r>
            <a:r>
              <a:rPr lang="en-US" sz="2700" dirty="0" err="1">
                <a:latin typeface="Maiandra GD" pitchFamily="34" charset="0"/>
              </a:rPr>
              <a:t>melalui</a:t>
            </a:r>
            <a:r>
              <a:rPr lang="en-US" sz="2700" dirty="0">
                <a:latin typeface="Maiandra GD" pitchFamily="34" charset="0"/>
              </a:rPr>
              <a:t>  </a:t>
            </a:r>
            <a:r>
              <a:rPr lang="en-US" sz="2700" dirty="0" err="1">
                <a:latin typeface="Maiandra GD" pitchFamily="34" charset="0"/>
              </a:rPr>
              <a:t>m</a:t>
            </a:r>
            <a:r>
              <a:rPr lang="en-US" sz="2700" dirty="0" err="1" smtClean="0">
                <a:latin typeface="Maiandra GD" pitchFamily="34" charset="0"/>
              </a:rPr>
              <a:t>usrenbang</a:t>
            </a:r>
            <a:r>
              <a:rPr lang="en-US" sz="2700" dirty="0">
                <a:latin typeface="Maiandra GD" pitchFamily="34" charset="0"/>
              </a:rPr>
              <a:t>.</a:t>
            </a:r>
            <a:br>
              <a:rPr lang="en-US" sz="2700" dirty="0">
                <a:latin typeface="Maiandra GD" pitchFamily="34" charset="0"/>
              </a:rPr>
            </a:br>
            <a:r>
              <a:rPr lang="en-US" sz="2700" dirty="0">
                <a:latin typeface="Maiandra GD" pitchFamily="34" charset="0"/>
              </a:rPr>
              <a:t>             </a:t>
            </a:r>
            <a:r>
              <a:rPr lang="en-US" sz="2700" dirty="0" err="1">
                <a:latin typeface="Maiandra GD" pitchFamily="34" charset="0"/>
              </a:rPr>
              <a:t>Disamping</a:t>
            </a:r>
            <a:r>
              <a:rPr lang="en-US" sz="2700" dirty="0">
                <a:latin typeface="Maiandra GD" pitchFamily="34" charset="0"/>
              </a:rPr>
              <a:t> </a:t>
            </a:r>
            <a:r>
              <a:rPr lang="en-US" sz="2700" dirty="0" err="1" smtClean="0">
                <a:latin typeface="Maiandra GD" pitchFamily="34" charset="0"/>
              </a:rPr>
              <a:t>prasarana</a:t>
            </a:r>
            <a:r>
              <a:rPr lang="en-US" sz="2700" dirty="0" smtClean="0">
                <a:latin typeface="Maiandra GD" pitchFamily="34" charset="0"/>
              </a:rPr>
              <a:t> </a:t>
            </a:r>
            <a:r>
              <a:rPr lang="en-US" sz="2700" dirty="0" err="1" smtClean="0">
                <a:latin typeface="Maiandra GD" pitchFamily="34" charset="0"/>
              </a:rPr>
              <a:t>jalan</a:t>
            </a:r>
            <a:r>
              <a:rPr lang="en-US" sz="2700" dirty="0" smtClean="0">
                <a:latin typeface="Maiandra GD" pitchFamily="34" charset="0"/>
              </a:rPr>
              <a:t>, </a:t>
            </a:r>
            <a:r>
              <a:rPr lang="en-US" sz="2700" dirty="0" err="1">
                <a:latin typeface="Maiandra GD" pitchFamily="34" charset="0"/>
              </a:rPr>
              <a:t>ada</a:t>
            </a:r>
            <a:r>
              <a:rPr lang="en-US" sz="2700" dirty="0">
                <a:latin typeface="Maiandra GD" pitchFamily="34" charset="0"/>
              </a:rPr>
              <a:t> </a:t>
            </a:r>
            <a:r>
              <a:rPr lang="en-US" sz="2700" dirty="0" err="1" smtClean="0">
                <a:latin typeface="Maiandra GD" pitchFamily="34" charset="0"/>
              </a:rPr>
              <a:t>prasarana</a:t>
            </a:r>
            <a:r>
              <a:rPr lang="en-US" sz="2700" dirty="0" smtClean="0">
                <a:latin typeface="Maiandra GD" pitchFamily="34" charset="0"/>
              </a:rPr>
              <a:t> </a:t>
            </a:r>
            <a:r>
              <a:rPr lang="en-US" sz="2700" dirty="0" err="1" smtClean="0">
                <a:latin typeface="Maiandra GD" pitchFamily="34" charset="0"/>
              </a:rPr>
              <a:t>jembatan</a:t>
            </a:r>
            <a:r>
              <a:rPr lang="en-US" sz="2700" dirty="0" smtClean="0">
                <a:latin typeface="Maiandra GD" pitchFamily="34" charset="0"/>
              </a:rPr>
              <a:t> </a:t>
            </a:r>
            <a:r>
              <a:rPr lang="en-US" sz="2700" dirty="0">
                <a:latin typeface="Maiandra GD" pitchFamily="34" charset="0"/>
              </a:rPr>
              <a:t>di </a:t>
            </a:r>
            <a:r>
              <a:rPr lang="en-US" sz="2700" dirty="0" err="1">
                <a:latin typeface="Maiandra GD" pitchFamily="34" charset="0"/>
              </a:rPr>
              <a:t>atas</a:t>
            </a:r>
            <a:r>
              <a:rPr lang="en-US" sz="2700" dirty="0">
                <a:latin typeface="Maiandra GD" pitchFamily="34" charset="0"/>
              </a:rPr>
              <a:t> Sungai </a:t>
            </a:r>
            <a:r>
              <a:rPr lang="en-US" sz="2700" dirty="0" err="1">
                <a:latin typeface="Maiandra GD" pitchFamily="34" charset="0"/>
              </a:rPr>
              <a:t>Lewara</a:t>
            </a:r>
            <a:r>
              <a:rPr lang="en-US" sz="2700" dirty="0">
                <a:latin typeface="Maiandra GD" pitchFamily="34" charset="0"/>
              </a:rPr>
              <a:t> yang </a:t>
            </a:r>
            <a:r>
              <a:rPr lang="en-US" sz="2700" dirty="0" err="1">
                <a:latin typeface="Maiandra GD" pitchFamily="34" charset="0"/>
              </a:rPr>
              <a:t>merupakan</a:t>
            </a:r>
            <a:r>
              <a:rPr lang="en-US" sz="2700" dirty="0">
                <a:latin typeface="Maiandra GD" pitchFamily="34" charset="0"/>
              </a:rPr>
              <a:t> </a:t>
            </a:r>
            <a:r>
              <a:rPr lang="en-US" sz="2700" dirty="0" err="1">
                <a:latin typeface="Maiandra GD" pitchFamily="34" charset="0"/>
              </a:rPr>
              <a:t>p</a:t>
            </a:r>
            <a:r>
              <a:rPr lang="en-US" sz="2700" dirty="0" err="1" smtClean="0">
                <a:latin typeface="Maiandra GD" pitchFamily="34" charset="0"/>
              </a:rPr>
              <a:t>erbatasan</a:t>
            </a:r>
            <a:r>
              <a:rPr lang="en-US" sz="2700" dirty="0" smtClean="0">
                <a:latin typeface="Maiandra GD" pitchFamily="34" charset="0"/>
              </a:rPr>
              <a:t> </a:t>
            </a:r>
            <a:r>
              <a:rPr lang="en-US" sz="2700" dirty="0">
                <a:latin typeface="Maiandra GD" pitchFamily="34" charset="0"/>
              </a:rPr>
              <a:t>3 (</a:t>
            </a:r>
            <a:r>
              <a:rPr lang="en-US" sz="2700" dirty="0" err="1">
                <a:latin typeface="Maiandra GD" pitchFamily="34" charset="0"/>
              </a:rPr>
              <a:t>tiga</a:t>
            </a:r>
            <a:r>
              <a:rPr lang="en-US" sz="2700" dirty="0">
                <a:latin typeface="Maiandra GD" pitchFamily="34" charset="0"/>
              </a:rPr>
              <a:t>) </a:t>
            </a:r>
            <a:r>
              <a:rPr lang="en-US" sz="2700" dirty="0" err="1">
                <a:latin typeface="Maiandra GD" pitchFamily="34" charset="0"/>
              </a:rPr>
              <a:t>k</a:t>
            </a:r>
            <a:r>
              <a:rPr lang="en-US" sz="2700" dirty="0" err="1" smtClean="0">
                <a:latin typeface="Maiandra GD" pitchFamily="34" charset="0"/>
              </a:rPr>
              <a:t>elurahan</a:t>
            </a:r>
            <a:r>
              <a:rPr lang="en-US" sz="2700" dirty="0" smtClean="0">
                <a:latin typeface="Maiandra GD" pitchFamily="34" charset="0"/>
              </a:rPr>
              <a:t> di </a:t>
            </a:r>
            <a:r>
              <a:rPr lang="en-US" sz="2700" dirty="0" err="1" smtClean="0">
                <a:latin typeface="Maiandra GD" pitchFamily="34" charset="0"/>
              </a:rPr>
              <a:t>wilayah</a:t>
            </a:r>
            <a:r>
              <a:rPr lang="en-US" sz="2700" dirty="0" smtClean="0">
                <a:latin typeface="Maiandra GD" pitchFamily="34" charset="0"/>
              </a:rPr>
              <a:t> </a:t>
            </a:r>
            <a:r>
              <a:rPr lang="en-US" sz="2700" dirty="0" err="1" smtClean="0">
                <a:latin typeface="Maiandra GD" pitchFamily="34" charset="0"/>
              </a:rPr>
              <a:t>Kecamatan</a:t>
            </a:r>
            <a:r>
              <a:rPr lang="en-US" sz="2700" dirty="0">
                <a:latin typeface="Maiandra GD" pitchFamily="34" charset="0"/>
              </a:rPr>
              <a:t> </a:t>
            </a:r>
            <a:r>
              <a:rPr lang="en-US" sz="2700" dirty="0" err="1" smtClean="0">
                <a:latin typeface="Maiandra GD" pitchFamily="34" charset="0"/>
              </a:rPr>
              <a:t>Tatanga</a:t>
            </a:r>
            <a:r>
              <a:rPr lang="en-US" sz="2700" dirty="0" smtClean="0">
                <a:latin typeface="Maiandra GD" pitchFamily="34" charset="0"/>
              </a:rPr>
              <a:t> </a:t>
            </a:r>
            <a:r>
              <a:rPr lang="en-US" sz="2700" dirty="0" err="1" smtClean="0">
                <a:latin typeface="Maiandra GD" pitchFamily="34" charset="0"/>
              </a:rPr>
              <a:t>yaitu</a:t>
            </a:r>
            <a:r>
              <a:rPr lang="en-US" sz="2700" dirty="0" smtClean="0">
                <a:latin typeface="Maiandra GD" pitchFamily="34" charset="0"/>
              </a:rPr>
              <a:t> </a:t>
            </a:r>
            <a:r>
              <a:rPr lang="en-US" sz="2700" dirty="0" err="1">
                <a:latin typeface="Maiandra GD" pitchFamily="34" charset="0"/>
              </a:rPr>
              <a:t>Kelurahan</a:t>
            </a:r>
            <a:r>
              <a:rPr lang="en-US" sz="2700" dirty="0">
                <a:latin typeface="Maiandra GD" pitchFamily="34" charset="0"/>
              </a:rPr>
              <a:t> </a:t>
            </a:r>
            <a:r>
              <a:rPr lang="en-US" sz="2700" dirty="0" err="1" smtClean="0">
                <a:latin typeface="Maiandra GD" pitchFamily="34" charset="0"/>
              </a:rPr>
              <a:t>Palupi</a:t>
            </a:r>
            <a:r>
              <a:rPr lang="en-US" sz="2700" dirty="0" smtClean="0">
                <a:latin typeface="Maiandra GD" pitchFamily="34" charset="0"/>
              </a:rPr>
              <a:t>, </a:t>
            </a:r>
            <a:r>
              <a:rPr lang="en-US" sz="2700" dirty="0" err="1">
                <a:latin typeface="Maiandra GD" pitchFamily="34" charset="0"/>
              </a:rPr>
              <a:t>Kelurahan</a:t>
            </a:r>
            <a:r>
              <a:rPr lang="en-US" sz="2700" dirty="0">
                <a:latin typeface="Maiandra GD" pitchFamily="34" charset="0"/>
              </a:rPr>
              <a:t> </a:t>
            </a:r>
            <a:r>
              <a:rPr lang="en-US" sz="2700" dirty="0" err="1">
                <a:latin typeface="Maiandra GD" pitchFamily="34" charset="0"/>
              </a:rPr>
              <a:t>Pengawu</a:t>
            </a:r>
            <a:r>
              <a:rPr lang="en-US" sz="2700" dirty="0">
                <a:latin typeface="Maiandra GD" pitchFamily="34" charset="0"/>
              </a:rPr>
              <a:t> </a:t>
            </a:r>
            <a:r>
              <a:rPr lang="en-US" sz="2700" dirty="0" err="1">
                <a:latin typeface="Maiandra GD" pitchFamily="34" charset="0"/>
              </a:rPr>
              <a:t>dan</a:t>
            </a:r>
            <a:r>
              <a:rPr lang="en-US" sz="2700" dirty="0">
                <a:latin typeface="Maiandra GD" pitchFamily="34" charset="0"/>
              </a:rPr>
              <a:t> </a:t>
            </a:r>
            <a:r>
              <a:rPr lang="en-US" sz="2700" dirty="0" err="1">
                <a:latin typeface="Maiandra GD" pitchFamily="34" charset="0"/>
              </a:rPr>
              <a:t>Kelurahan</a:t>
            </a:r>
            <a:r>
              <a:rPr lang="en-US" sz="2700" dirty="0">
                <a:latin typeface="Maiandra GD" pitchFamily="34" charset="0"/>
              </a:rPr>
              <a:t> </a:t>
            </a:r>
            <a:r>
              <a:rPr lang="en-US" sz="2700" dirty="0" err="1">
                <a:latin typeface="Maiandra GD" pitchFamily="34" charset="0"/>
              </a:rPr>
              <a:t>Tawanjuka</a:t>
            </a:r>
            <a:r>
              <a:rPr lang="en-US" sz="2700" dirty="0">
                <a:latin typeface="Maiandra GD" pitchFamily="34" charset="0"/>
              </a:rPr>
              <a:t> </a:t>
            </a:r>
            <a:r>
              <a:rPr lang="en-US" sz="2700" dirty="0" err="1">
                <a:latin typeface="Maiandra GD" pitchFamily="34" charset="0"/>
              </a:rPr>
              <a:t>serta</a:t>
            </a:r>
            <a:r>
              <a:rPr lang="en-US" sz="2700" dirty="0">
                <a:latin typeface="Maiandra GD" pitchFamily="34" charset="0"/>
              </a:rPr>
              <a:t> </a:t>
            </a:r>
            <a:r>
              <a:rPr lang="en-US" sz="2700" dirty="0" err="1">
                <a:latin typeface="Maiandra GD" pitchFamily="34" charset="0"/>
              </a:rPr>
              <a:t>merupakan</a:t>
            </a:r>
            <a:r>
              <a:rPr lang="en-US" sz="2700" dirty="0">
                <a:latin typeface="Maiandra GD" pitchFamily="34" charset="0"/>
              </a:rPr>
              <a:t> </a:t>
            </a:r>
            <a:r>
              <a:rPr lang="en-US" sz="2700" dirty="0" err="1">
                <a:latin typeface="Maiandra GD" pitchFamily="34" charset="0"/>
              </a:rPr>
              <a:t>pertemuan</a:t>
            </a:r>
            <a:r>
              <a:rPr lang="en-US" sz="2700" dirty="0">
                <a:latin typeface="Maiandra GD" pitchFamily="34" charset="0"/>
              </a:rPr>
              <a:t> 4 (</a:t>
            </a:r>
            <a:r>
              <a:rPr lang="en-US" sz="2700" dirty="0" err="1">
                <a:latin typeface="Maiandra GD" pitchFamily="34" charset="0"/>
              </a:rPr>
              <a:t>empat</a:t>
            </a:r>
            <a:r>
              <a:rPr lang="en-US" sz="2700" dirty="0">
                <a:latin typeface="Maiandra GD" pitchFamily="34" charset="0"/>
              </a:rPr>
              <a:t>) </a:t>
            </a:r>
            <a:r>
              <a:rPr lang="en-US" sz="2700" dirty="0" err="1">
                <a:latin typeface="Maiandra GD" pitchFamily="34" charset="0"/>
              </a:rPr>
              <a:t>jalan</a:t>
            </a:r>
            <a:r>
              <a:rPr lang="en-US" sz="2700" dirty="0">
                <a:latin typeface="Maiandra GD" pitchFamily="34" charset="0"/>
              </a:rPr>
              <a:t> </a:t>
            </a:r>
            <a:r>
              <a:rPr lang="en-US" sz="2700" dirty="0" err="1">
                <a:latin typeface="Maiandra GD" pitchFamily="34" charset="0"/>
              </a:rPr>
              <a:t>Propinsi</a:t>
            </a:r>
            <a:r>
              <a:rPr lang="en-US" sz="2700" dirty="0">
                <a:latin typeface="Maiandra GD" pitchFamily="34" charset="0"/>
              </a:rPr>
              <a:t> </a:t>
            </a:r>
            <a:r>
              <a:rPr lang="en-US" sz="2700" dirty="0" err="1">
                <a:latin typeface="Maiandra GD" pitchFamily="34" charset="0"/>
              </a:rPr>
              <a:t>yaitu</a:t>
            </a:r>
            <a:r>
              <a:rPr lang="en-US" sz="2700" dirty="0">
                <a:latin typeface="Maiandra GD" pitchFamily="34" charset="0"/>
              </a:rPr>
              <a:t> </a:t>
            </a:r>
            <a:r>
              <a:rPr lang="en-US" sz="2700" dirty="0" err="1">
                <a:latin typeface="Maiandra GD" pitchFamily="34" charset="0"/>
              </a:rPr>
              <a:t>Jalan</a:t>
            </a:r>
            <a:r>
              <a:rPr lang="en-US" sz="2700" dirty="0">
                <a:latin typeface="Maiandra GD" pitchFamily="34" charset="0"/>
              </a:rPr>
              <a:t> </a:t>
            </a:r>
            <a:r>
              <a:rPr lang="en-US" sz="2700" dirty="0" err="1" smtClean="0">
                <a:latin typeface="Maiandra GD" pitchFamily="34" charset="0"/>
              </a:rPr>
              <a:t>Padanjakaya</a:t>
            </a:r>
            <a:r>
              <a:rPr lang="en-US" sz="2700" dirty="0" smtClean="0">
                <a:latin typeface="Maiandra GD" pitchFamily="34" charset="0"/>
              </a:rPr>
              <a:t>, </a:t>
            </a:r>
            <a:r>
              <a:rPr lang="en-US" sz="2700" dirty="0" err="1">
                <a:latin typeface="Maiandra GD" pitchFamily="34" charset="0"/>
              </a:rPr>
              <a:t>Jalan</a:t>
            </a:r>
            <a:r>
              <a:rPr lang="en-US" sz="2700" dirty="0">
                <a:latin typeface="Maiandra GD" pitchFamily="34" charset="0"/>
              </a:rPr>
              <a:t> I </a:t>
            </a:r>
            <a:r>
              <a:rPr lang="en-US" sz="2700" dirty="0" err="1">
                <a:latin typeface="Maiandra GD" pitchFamily="34" charset="0"/>
              </a:rPr>
              <a:t>Gusti</a:t>
            </a:r>
            <a:r>
              <a:rPr lang="en-US" sz="2700" dirty="0">
                <a:latin typeface="Maiandra GD" pitchFamily="34" charset="0"/>
              </a:rPr>
              <a:t> </a:t>
            </a:r>
            <a:r>
              <a:rPr lang="en-US" sz="2700" dirty="0" err="1">
                <a:latin typeface="Maiandra GD" pitchFamily="34" charset="0"/>
              </a:rPr>
              <a:t>Ngurah</a:t>
            </a:r>
            <a:r>
              <a:rPr lang="en-US" sz="2700" dirty="0">
                <a:latin typeface="Maiandra GD" pitchFamily="34" charset="0"/>
              </a:rPr>
              <a:t> </a:t>
            </a:r>
            <a:r>
              <a:rPr lang="en-US" sz="2700" dirty="0" smtClean="0">
                <a:latin typeface="Maiandra GD" pitchFamily="34" charset="0"/>
              </a:rPr>
              <a:t>Rai, </a:t>
            </a:r>
            <a:r>
              <a:rPr lang="en-US" sz="2700" dirty="0" err="1">
                <a:latin typeface="Maiandra GD" pitchFamily="34" charset="0"/>
              </a:rPr>
              <a:t>Jalan</a:t>
            </a:r>
            <a:r>
              <a:rPr lang="en-US" sz="2700" dirty="0">
                <a:latin typeface="Maiandra GD" pitchFamily="34" charset="0"/>
              </a:rPr>
              <a:t> </a:t>
            </a:r>
            <a:r>
              <a:rPr lang="en-US" sz="2700" dirty="0" err="1">
                <a:latin typeface="Maiandra GD" pitchFamily="34" charset="0"/>
              </a:rPr>
              <a:t>Pue</a:t>
            </a:r>
            <a:r>
              <a:rPr lang="en-US" sz="2700" dirty="0">
                <a:latin typeface="Maiandra GD" pitchFamily="34" charset="0"/>
              </a:rPr>
              <a:t> Bongo </a:t>
            </a:r>
            <a:r>
              <a:rPr lang="en-US" sz="2700" dirty="0" err="1">
                <a:latin typeface="Maiandra GD" pitchFamily="34" charset="0"/>
              </a:rPr>
              <a:t>dan</a:t>
            </a:r>
            <a:r>
              <a:rPr lang="en-US" sz="2700" dirty="0">
                <a:latin typeface="Maiandra GD" pitchFamily="34" charset="0"/>
              </a:rPr>
              <a:t> </a:t>
            </a:r>
            <a:r>
              <a:rPr lang="en-US" sz="2700" dirty="0" err="1">
                <a:latin typeface="Maiandra GD" pitchFamily="34" charset="0"/>
              </a:rPr>
              <a:t>Jalan</a:t>
            </a:r>
            <a:r>
              <a:rPr lang="en-US" sz="2700" dirty="0">
                <a:latin typeface="Maiandra GD" pitchFamily="34" charset="0"/>
              </a:rPr>
              <a:t> </a:t>
            </a:r>
            <a:r>
              <a:rPr lang="en-US" sz="2700" dirty="0" err="1">
                <a:latin typeface="Maiandra GD" pitchFamily="34" charset="0"/>
              </a:rPr>
              <a:t>Poros</a:t>
            </a:r>
            <a:r>
              <a:rPr lang="en-US" sz="2700" dirty="0">
                <a:latin typeface="Maiandra GD" pitchFamily="34" charset="0"/>
              </a:rPr>
              <a:t> </a:t>
            </a:r>
            <a:r>
              <a:rPr lang="en-US" sz="2700" dirty="0" err="1">
                <a:latin typeface="Maiandra GD" pitchFamily="34" charset="0"/>
              </a:rPr>
              <a:t>Palu</a:t>
            </a:r>
            <a:r>
              <a:rPr lang="en-US" sz="2700" dirty="0">
                <a:latin typeface="Maiandra GD" pitchFamily="34" charset="0"/>
              </a:rPr>
              <a:t> </a:t>
            </a:r>
            <a:r>
              <a:rPr lang="en-US" sz="2700" dirty="0" err="1" smtClean="0">
                <a:latin typeface="Maiandra GD" pitchFamily="34" charset="0"/>
              </a:rPr>
              <a:t>Bangga</a:t>
            </a:r>
            <a:r>
              <a:rPr lang="en-US" sz="2700" dirty="0">
                <a:latin typeface="Maiandra GD" pitchFamily="34" charset="0"/>
              </a:rPr>
              <a:t>.</a:t>
            </a:r>
            <a:endParaRPr lang="en-US" sz="2700" dirty="0">
              <a:solidFill>
                <a:srgbClr val="292934"/>
              </a:solidFill>
              <a:latin typeface="Maiandra GD" pitchFamily="34" charset="0"/>
              <a:ea typeface="Microsoft JhengHei" pitchFamily="34" charset="-120"/>
            </a:endParaRPr>
          </a:p>
        </p:txBody>
      </p:sp>
      <p:sp>
        <p:nvSpPr>
          <p:cNvPr id="8" name="TextBox 7"/>
          <p:cNvSpPr txBox="1"/>
          <p:nvPr/>
        </p:nvSpPr>
        <p:spPr>
          <a:xfrm>
            <a:off x="990600" y="533400"/>
            <a:ext cx="5865699" cy="553806"/>
          </a:xfrm>
          <a:prstGeom prst="rect">
            <a:avLst/>
          </a:prstGeom>
          <a:noFill/>
        </p:spPr>
        <p:txBody>
          <a:bodyPr wrap="square" lIns="95064" tIns="47532" rIns="95064" bIns="47532" rtlCol="0">
            <a:spAutoFit/>
          </a:bodyPr>
          <a:lstStyle/>
          <a:p>
            <a:r>
              <a:rPr lang="en-US" sz="2900" b="1" dirty="0" smtClean="0">
                <a:latin typeface="Arial Rounded MT Bold" pitchFamily="34" charset="0"/>
              </a:rPr>
              <a:t>11. </a:t>
            </a:r>
            <a:r>
              <a:rPr lang="en-US" sz="2900" b="1" dirty="0">
                <a:latin typeface="Arial Rounded MT Bold" pitchFamily="34" charset="0"/>
              </a:rPr>
              <a:t>PEKERJAAN UMUM</a:t>
            </a:r>
          </a:p>
        </p:txBody>
      </p:sp>
      <p:sp>
        <p:nvSpPr>
          <p:cNvPr id="7"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51</a:t>
            </a:fld>
            <a:endParaRPr lang="en-US" sz="2200" b="1" dirty="0">
              <a:solidFill>
                <a:schemeClr val="bg1"/>
              </a:solidFill>
              <a:latin typeface="Papyrus" pitchFamily="66" charset="0"/>
              <a:ea typeface="BatangChe" pitchFamily="49" charset="-127"/>
            </a:endParaRPr>
          </a:p>
        </p:txBody>
      </p:sp>
      <p:sp>
        <p:nvSpPr>
          <p:cNvPr id="10" name="Footer Placeholder 2"/>
          <p:cNvSpPr txBox="1">
            <a:spLocks/>
          </p:cNvSpPr>
          <p:nvPr/>
        </p:nvSpPr>
        <p:spPr>
          <a:xfrm rot="16200000">
            <a:off x="5702952" y="76841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Tree>
    <p:extLst>
      <p:ext uri="{BB962C8B-B14F-4D97-AF65-F5344CB8AC3E}">
        <p14:creationId xmlns:p14="http://schemas.microsoft.com/office/powerpoint/2010/main" xmlns="" val="15850443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181099" y="1295400"/>
            <a:ext cx="5645947" cy="8088710"/>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rmAutofit fontScale="85000" lnSpcReduction="10000"/>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marL="6350" indent="450850" algn="just">
              <a:lnSpc>
                <a:spcPct val="200000"/>
              </a:lnSpc>
              <a:buClr>
                <a:srgbClr val="E4978A"/>
              </a:buClr>
              <a:buFont typeface="Wingdings 2"/>
              <a:buNone/>
            </a:pPr>
            <a:r>
              <a:rPr lang="en-US" sz="1800" dirty="0" err="1" smtClean="0">
                <a:solidFill>
                  <a:prstClr val="black"/>
                </a:solidFill>
                <a:latin typeface="Maiandra GD" pitchFamily="34" charset="0"/>
              </a:rPr>
              <a:t>Perkembangan</a:t>
            </a:r>
            <a:r>
              <a:rPr lang="en-US" sz="1800" dirty="0" smtClean="0">
                <a:solidFill>
                  <a:prstClr val="black"/>
                </a:solidFill>
                <a:latin typeface="Maiandra GD" pitchFamily="34" charset="0"/>
              </a:rPr>
              <a:t> </a:t>
            </a:r>
            <a:r>
              <a:rPr lang="en-US" sz="1800" dirty="0" err="1" smtClean="0">
                <a:solidFill>
                  <a:prstClr val="black"/>
                </a:solidFill>
                <a:latin typeface="Maiandra GD" pitchFamily="34" charset="0"/>
              </a:rPr>
              <a:t>dunia</a:t>
            </a:r>
            <a:r>
              <a:rPr lang="en-US" sz="1800" dirty="0" smtClean="0">
                <a:solidFill>
                  <a:prstClr val="black"/>
                </a:solidFill>
                <a:latin typeface="Maiandra GD" pitchFamily="34" charset="0"/>
              </a:rPr>
              <a:t> </a:t>
            </a:r>
            <a:r>
              <a:rPr lang="en-US" sz="1800" dirty="0" err="1" smtClean="0">
                <a:solidFill>
                  <a:prstClr val="black"/>
                </a:solidFill>
                <a:latin typeface="Maiandra GD" pitchFamily="34" charset="0"/>
              </a:rPr>
              <a:t>industri</a:t>
            </a:r>
            <a:r>
              <a:rPr lang="en-US" sz="1800" dirty="0" smtClean="0">
                <a:solidFill>
                  <a:prstClr val="black"/>
                </a:solidFill>
                <a:latin typeface="Maiandra GD" pitchFamily="34" charset="0"/>
              </a:rPr>
              <a:t> </a:t>
            </a:r>
            <a:r>
              <a:rPr lang="en-US" sz="1800" dirty="0" err="1">
                <a:solidFill>
                  <a:prstClr val="black"/>
                </a:solidFill>
                <a:latin typeface="Maiandra GD" pitchFamily="34" charset="0"/>
              </a:rPr>
              <a:t>adalah</a:t>
            </a:r>
            <a:r>
              <a:rPr lang="en-US" sz="1800" dirty="0">
                <a:solidFill>
                  <a:prstClr val="black"/>
                </a:solidFill>
                <a:latin typeface="Maiandra GD" pitchFamily="34" charset="0"/>
              </a:rPr>
              <a:t> </a:t>
            </a:r>
            <a:r>
              <a:rPr lang="en-US" sz="1800" dirty="0" err="1">
                <a:solidFill>
                  <a:prstClr val="black"/>
                </a:solidFill>
                <a:latin typeface="Maiandra GD" pitchFamily="34" charset="0"/>
              </a:rPr>
              <a:t>salah</a:t>
            </a:r>
            <a:r>
              <a:rPr lang="en-US" sz="1800" dirty="0">
                <a:solidFill>
                  <a:prstClr val="black"/>
                </a:solidFill>
                <a:latin typeface="Maiandra GD" pitchFamily="34" charset="0"/>
              </a:rPr>
              <a:t> </a:t>
            </a:r>
            <a:r>
              <a:rPr lang="en-US" sz="1800" dirty="0" err="1">
                <a:solidFill>
                  <a:prstClr val="black"/>
                </a:solidFill>
                <a:latin typeface="Maiandra GD" pitchFamily="34" charset="0"/>
              </a:rPr>
              <a:t>satu</a:t>
            </a:r>
            <a:r>
              <a:rPr lang="en-US" sz="1800" dirty="0">
                <a:solidFill>
                  <a:prstClr val="black"/>
                </a:solidFill>
                <a:latin typeface="Maiandra GD" pitchFamily="34" charset="0"/>
              </a:rPr>
              <a:t> </a:t>
            </a:r>
            <a:r>
              <a:rPr lang="en-US" sz="1800" dirty="0" err="1">
                <a:solidFill>
                  <a:prstClr val="black"/>
                </a:solidFill>
                <a:latin typeface="Maiandra GD" pitchFamily="34" charset="0"/>
              </a:rPr>
              <a:t>indikator</a:t>
            </a:r>
            <a:r>
              <a:rPr lang="en-US" sz="1800" dirty="0">
                <a:solidFill>
                  <a:prstClr val="black"/>
                </a:solidFill>
                <a:latin typeface="Maiandra GD" pitchFamily="34" charset="0"/>
              </a:rPr>
              <a:t> </a:t>
            </a:r>
            <a:r>
              <a:rPr lang="en-US" sz="1800" dirty="0" err="1">
                <a:solidFill>
                  <a:prstClr val="black"/>
                </a:solidFill>
                <a:latin typeface="Maiandra GD" pitchFamily="34" charset="0"/>
              </a:rPr>
              <a:t>kemajuan</a:t>
            </a:r>
            <a:r>
              <a:rPr lang="en-US" sz="1800" dirty="0">
                <a:solidFill>
                  <a:prstClr val="black"/>
                </a:solidFill>
                <a:latin typeface="Maiandra GD" pitchFamily="34" charset="0"/>
              </a:rPr>
              <a:t> </a:t>
            </a:r>
            <a:r>
              <a:rPr lang="en-US" sz="1800" dirty="0" err="1">
                <a:solidFill>
                  <a:prstClr val="black"/>
                </a:solidFill>
                <a:latin typeface="Maiandra GD" pitchFamily="34" charset="0"/>
              </a:rPr>
              <a:t>suatu</a:t>
            </a:r>
            <a:r>
              <a:rPr lang="en-US" sz="1800" dirty="0">
                <a:solidFill>
                  <a:prstClr val="black"/>
                </a:solidFill>
                <a:latin typeface="Maiandra GD" pitchFamily="34" charset="0"/>
              </a:rPr>
              <a:t> </a:t>
            </a:r>
            <a:r>
              <a:rPr lang="en-US" sz="1800" dirty="0" err="1" smtClean="0">
                <a:solidFill>
                  <a:prstClr val="black"/>
                </a:solidFill>
                <a:latin typeface="Maiandra GD" pitchFamily="34" charset="0"/>
              </a:rPr>
              <a:t>daerah</a:t>
            </a:r>
            <a:r>
              <a:rPr lang="en-US" sz="1800" dirty="0" smtClean="0">
                <a:solidFill>
                  <a:prstClr val="black"/>
                </a:solidFill>
                <a:latin typeface="Maiandra GD" pitchFamily="34" charset="0"/>
              </a:rPr>
              <a:t>. </a:t>
            </a:r>
            <a:r>
              <a:rPr lang="en-US" sz="1800" dirty="0" err="1" smtClean="0">
                <a:solidFill>
                  <a:prstClr val="black"/>
                </a:solidFill>
                <a:latin typeface="Maiandra GD" pitchFamily="34" charset="0"/>
              </a:rPr>
              <a:t>Sumber</a:t>
            </a:r>
            <a:r>
              <a:rPr lang="en-US" sz="1800" dirty="0" smtClean="0">
                <a:solidFill>
                  <a:prstClr val="black"/>
                </a:solidFill>
                <a:latin typeface="Maiandra GD" pitchFamily="34" charset="0"/>
              </a:rPr>
              <a:t> </a:t>
            </a:r>
            <a:r>
              <a:rPr lang="en-US" sz="1800" dirty="0" err="1" smtClean="0">
                <a:solidFill>
                  <a:prstClr val="black"/>
                </a:solidFill>
                <a:latin typeface="Maiandra GD" pitchFamily="34" charset="0"/>
              </a:rPr>
              <a:t>Daya</a:t>
            </a:r>
            <a:r>
              <a:rPr lang="en-US" sz="1800" dirty="0" smtClean="0">
                <a:solidFill>
                  <a:prstClr val="black"/>
                </a:solidFill>
                <a:latin typeface="Maiandra GD" pitchFamily="34" charset="0"/>
              </a:rPr>
              <a:t> </a:t>
            </a:r>
            <a:r>
              <a:rPr lang="en-US" sz="1800" dirty="0" err="1" smtClean="0">
                <a:solidFill>
                  <a:prstClr val="black"/>
                </a:solidFill>
                <a:latin typeface="Maiandra GD" pitchFamily="34" charset="0"/>
              </a:rPr>
              <a:t>Alam</a:t>
            </a:r>
            <a:r>
              <a:rPr lang="en-US" sz="1800" dirty="0" smtClean="0">
                <a:solidFill>
                  <a:prstClr val="black"/>
                </a:solidFill>
                <a:latin typeface="Maiandra GD" pitchFamily="34" charset="0"/>
              </a:rPr>
              <a:t> (SDA), </a:t>
            </a:r>
            <a:r>
              <a:rPr lang="en-US" sz="1800" dirty="0" err="1">
                <a:solidFill>
                  <a:prstClr val="black"/>
                </a:solidFill>
                <a:latin typeface="Maiandra GD" pitchFamily="34" charset="0"/>
              </a:rPr>
              <a:t>Sumber</a:t>
            </a:r>
            <a:r>
              <a:rPr lang="en-US" sz="1800" dirty="0">
                <a:solidFill>
                  <a:prstClr val="black"/>
                </a:solidFill>
                <a:latin typeface="Maiandra GD" pitchFamily="34" charset="0"/>
              </a:rPr>
              <a:t> </a:t>
            </a:r>
            <a:r>
              <a:rPr lang="en-US" sz="1800" dirty="0" err="1">
                <a:solidFill>
                  <a:prstClr val="black"/>
                </a:solidFill>
                <a:latin typeface="Maiandra GD" pitchFamily="34" charset="0"/>
              </a:rPr>
              <a:t>Daya</a:t>
            </a:r>
            <a:r>
              <a:rPr lang="en-US" sz="1800" dirty="0">
                <a:solidFill>
                  <a:prstClr val="black"/>
                </a:solidFill>
                <a:latin typeface="Maiandra GD" pitchFamily="34" charset="0"/>
              </a:rPr>
              <a:t> </a:t>
            </a:r>
            <a:r>
              <a:rPr lang="en-US" sz="1800" dirty="0" err="1">
                <a:solidFill>
                  <a:prstClr val="black"/>
                </a:solidFill>
                <a:latin typeface="Maiandra GD" pitchFamily="34" charset="0"/>
              </a:rPr>
              <a:t>Manusia</a:t>
            </a:r>
            <a:r>
              <a:rPr lang="en-US" sz="1800" dirty="0">
                <a:solidFill>
                  <a:prstClr val="black"/>
                </a:solidFill>
                <a:latin typeface="Maiandra GD" pitchFamily="34" charset="0"/>
              </a:rPr>
              <a:t> </a:t>
            </a:r>
            <a:r>
              <a:rPr lang="en-US" sz="1800" dirty="0" err="1">
                <a:solidFill>
                  <a:prstClr val="black"/>
                </a:solidFill>
                <a:latin typeface="Maiandra GD" pitchFamily="34" charset="0"/>
              </a:rPr>
              <a:t>dan</a:t>
            </a:r>
            <a:r>
              <a:rPr lang="en-US" sz="1800" dirty="0">
                <a:solidFill>
                  <a:prstClr val="black"/>
                </a:solidFill>
                <a:latin typeface="Maiandra GD" pitchFamily="34" charset="0"/>
              </a:rPr>
              <a:t> </a:t>
            </a:r>
            <a:r>
              <a:rPr lang="en-US" sz="1800" dirty="0" err="1" smtClean="0">
                <a:solidFill>
                  <a:prstClr val="black"/>
                </a:solidFill>
                <a:latin typeface="Maiandra GD" pitchFamily="34" charset="0"/>
              </a:rPr>
              <a:t>Infrastruktur</a:t>
            </a:r>
            <a:r>
              <a:rPr lang="en-US" sz="1800" dirty="0" smtClean="0">
                <a:solidFill>
                  <a:prstClr val="black"/>
                </a:solidFill>
                <a:latin typeface="Maiandra GD" pitchFamily="34" charset="0"/>
              </a:rPr>
              <a:t> </a:t>
            </a:r>
            <a:r>
              <a:rPr lang="en-US" sz="1800" dirty="0" err="1">
                <a:solidFill>
                  <a:prstClr val="black"/>
                </a:solidFill>
                <a:latin typeface="Maiandra GD" pitchFamily="34" charset="0"/>
              </a:rPr>
              <a:t>adalah</a:t>
            </a:r>
            <a:r>
              <a:rPr lang="en-US" sz="1800" dirty="0">
                <a:solidFill>
                  <a:prstClr val="black"/>
                </a:solidFill>
                <a:latin typeface="Maiandra GD" pitchFamily="34" charset="0"/>
              </a:rPr>
              <a:t> </a:t>
            </a:r>
            <a:r>
              <a:rPr lang="en-US" sz="1800" dirty="0" err="1" smtClean="0">
                <a:solidFill>
                  <a:prstClr val="black"/>
                </a:solidFill>
                <a:latin typeface="Maiandra GD" pitchFamily="34" charset="0"/>
              </a:rPr>
              <a:t>faktor</a:t>
            </a:r>
            <a:r>
              <a:rPr lang="en-US" sz="1800" dirty="0" smtClean="0">
                <a:solidFill>
                  <a:prstClr val="black"/>
                </a:solidFill>
                <a:latin typeface="Maiandra GD" pitchFamily="34" charset="0"/>
              </a:rPr>
              <a:t> </a:t>
            </a:r>
            <a:r>
              <a:rPr lang="en-US" sz="1800" dirty="0">
                <a:solidFill>
                  <a:prstClr val="black"/>
                </a:solidFill>
                <a:latin typeface="Maiandra GD" pitchFamily="34" charset="0"/>
              </a:rPr>
              <a:t>– </a:t>
            </a:r>
            <a:r>
              <a:rPr lang="en-US" sz="1800" dirty="0" err="1">
                <a:solidFill>
                  <a:prstClr val="black"/>
                </a:solidFill>
                <a:latin typeface="Maiandra GD" pitchFamily="34" charset="0"/>
              </a:rPr>
              <a:t>faktor</a:t>
            </a:r>
            <a:r>
              <a:rPr lang="en-US" sz="1800" dirty="0">
                <a:solidFill>
                  <a:prstClr val="black"/>
                </a:solidFill>
                <a:latin typeface="Maiandra GD" pitchFamily="34" charset="0"/>
              </a:rPr>
              <a:t> yang </a:t>
            </a:r>
            <a:r>
              <a:rPr lang="en-US" sz="1800" dirty="0" err="1">
                <a:solidFill>
                  <a:prstClr val="black"/>
                </a:solidFill>
                <a:latin typeface="Maiandra GD" pitchFamily="34" charset="0"/>
              </a:rPr>
              <a:t>sangat</a:t>
            </a:r>
            <a:r>
              <a:rPr lang="en-US" sz="1800" dirty="0">
                <a:solidFill>
                  <a:prstClr val="black"/>
                </a:solidFill>
                <a:latin typeface="Maiandra GD" pitchFamily="34" charset="0"/>
              </a:rPr>
              <a:t> </a:t>
            </a:r>
            <a:r>
              <a:rPr lang="en-US" sz="1800" dirty="0" err="1">
                <a:solidFill>
                  <a:prstClr val="black"/>
                </a:solidFill>
                <a:latin typeface="Maiandra GD" pitchFamily="34" charset="0"/>
              </a:rPr>
              <a:t>berpengaruh</a:t>
            </a:r>
            <a:r>
              <a:rPr lang="en-US" sz="1800" dirty="0">
                <a:solidFill>
                  <a:prstClr val="black"/>
                </a:solidFill>
                <a:latin typeface="Maiandra GD" pitchFamily="34" charset="0"/>
              </a:rPr>
              <a:t> </a:t>
            </a:r>
            <a:r>
              <a:rPr lang="en-US" sz="1800" dirty="0" err="1">
                <a:solidFill>
                  <a:prstClr val="black"/>
                </a:solidFill>
                <a:latin typeface="Maiandra GD" pitchFamily="34" charset="0"/>
              </a:rPr>
              <a:t>terhadap</a:t>
            </a:r>
            <a:r>
              <a:rPr lang="en-US" sz="1800" dirty="0">
                <a:solidFill>
                  <a:prstClr val="black"/>
                </a:solidFill>
                <a:latin typeface="Maiandra GD" pitchFamily="34" charset="0"/>
              </a:rPr>
              <a:t> </a:t>
            </a:r>
            <a:r>
              <a:rPr lang="en-US" sz="1800" dirty="0" err="1">
                <a:solidFill>
                  <a:prstClr val="black"/>
                </a:solidFill>
                <a:latin typeface="Maiandra GD" pitchFamily="34" charset="0"/>
              </a:rPr>
              <a:t>perkembangan</a:t>
            </a:r>
            <a:r>
              <a:rPr lang="en-US" sz="1800" dirty="0">
                <a:solidFill>
                  <a:prstClr val="black"/>
                </a:solidFill>
                <a:latin typeface="Maiandra GD" pitchFamily="34" charset="0"/>
              </a:rPr>
              <a:t> </a:t>
            </a:r>
            <a:r>
              <a:rPr lang="en-US" sz="1800" dirty="0" err="1" smtClean="0">
                <a:solidFill>
                  <a:prstClr val="black"/>
                </a:solidFill>
                <a:latin typeface="Maiandra GD" pitchFamily="34" charset="0"/>
              </a:rPr>
              <a:t>dunia</a:t>
            </a:r>
            <a:r>
              <a:rPr lang="en-US" sz="1800" dirty="0" smtClean="0">
                <a:solidFill>
                  <a:prstClr val="black"/>
                </a:solidFill>
                <a:latin typeface="Maiandra GD" pitchFamily="34" charset="0"/>
              </a:rPr>
              <a:t> </a:t>
            </a:r>
            <a:r>
              <a:rPr lang="en-US" sz="1800" dirty="0" err="1" smtClean="0">
                <a:solidFill>
                  <a:prstClr val="black"/>
                </a:solidFill>
                <a:latin typeface="Maiandra GD" pitchFamily="34" charset="0"/>
              </a:rPr>
              <a:t>industri</a:t>
            </a:r>
            <a:r>
              <a:rPr lang="en-US" sz="1800" dirty="0" smtClean="0">
                <a:solidFill>
                  <a:prstClr val="black"/>
                </a:solidFill>
                <a:latin typeface="Maiandra GD" pitchFamily="34" charset="0"/>
              </a:rPr>
              <a:t> </a:t>
            </a:r>
            <a:r>
              <a:rPr lang="en-US" sz="1800" dirty="0" err="1">
                <a:solidFill>
                  <a:prstClr val="black"/>
                </a:solidFill>
                <a:latin typeface="Maiandra GD" pitchFamily="34" charset="0"/>
              </a:rPr>
              <a:t>itu</a:t>
            </a:r>
            <a:r>
              <a:rPr lang="en-US" sz="1800" dirty="0">
                <a:solidFill>
                  <a:prstClr val="black"/>
                </a:solidFill>
                <a:latin typeface="Maiandra GD" pitchFamily="34" charset="0"/>
              </a:rPr>
              <a:t> </a:t>
            </a:r>
            <a:r>
              <a:rPr lang="en-US" sz="1800" dirty="0" err="1">
                <a:solidFill>
                  <a:prstClr val="black"/>
                </a:solidFill>
                <a:latin typeface="Maiandra GD" pitchFamily="34" charset="0"/>
              </a:rPr>
              <a:t>sendiri</a:t>
            </a:r>
            <a:r>
              <a:rPr lang="en-US" sz="1800" dirty="0">
                <a:solidFill>
                  <a:prstClr val="black"/>
                </a:solidFill>
                <a:latin typeface="Maiandra GD" pitchFamily="34" charset="0"/>
              </a:rPr>
              <a:t>. Salah </a:t>
            </a:r>
            <a:r>
              <a:rPr lang="en-US" sz="1800" dirty="0" err="1">
                <a:solidFill>
                  <a:prstClr val="black"/>
                </a:solidFill>
                <a:latin typeface="Maiandra GD" pitchFamily="34" charset="0"/>
              </a:rPr>
              <a:t>satu</a:t>
            </a:r>
            <a:r>
              <a:rPr lang="en-US" sz="1800" dirty="0">
                <a:solidFill>
                  <a:prstClr val="black"/>
                </a:solidFill>
                <a:latin typeface="Maiandra GD" pitchFamily="34" charset="0"/>
              </a:rPr>
              <a:t> </a:t>
            </a:r>
            <a:r>
              <a:rPr lang="en-US" sz="1800" dirty="0" err="1" smtClean="0">
                <a:solidFill>
                  <a:prstClr val="black"/>
                </a:solidFill>
                <a:latin typeface="Maiandra GD" pitchFamily="34" charset="0"/>
              </a:rPr>
              <a:t>infrastruktur</a:t>
            </a:r>
            <a:r>
              <a:rPr lang="en-US" sz="1800" dirty="0" smtClean="0">
                <a:solidFill>
                  <a:prstClr val="black"/>
                </a:solidFill>
                <a:latin typeface="Maiandra GD" pitchFamily="34" charset="0"/>
              </a:rPr>
              <a:t> </a:t>
            </a:r>
            <a:r>
              <a:rPr lang="en-US" sz="1800" dirty="0">
                <a:solidFill>
                  <a:prstClr val="black"/>
                </a:solidFill>
                <a:latin typeface="Maiandra GD" pitchFamily="34" charset="0"/>
              </a:rPr>
              <a:t>yang </a:t>
            </a:r>
            <a:r>
              <a:rPr lang="en-US" sz="1800" dirty="0" err="1">
                <a:solidFill>
                  <a:prstClr val="black"/>
                </a:solidFill>
                <a:latin typeface="Maiandra GD" pitchFamily="34" charset="0"/>
              </a:rPr>
              <a:t>harus</a:t>
            </a:r>
            <a:r>
              <a:rPr lang="en-US" sz="1800" dirty="0">
                <a:solidFill>
                  <a:prstClr val="black"/>
                </a:solidFill>
                <a:latin typeface="Maiandra GD" pitchFamily="34" charset="0"/>
              </a:rPr>
              <a:t> </a:t>
            </a:r>
            <a:r>
              <a:rPr lang="en-US" sz="1800" dirty="0" err="1">
                <a:solidFill>
                  <a:prstClr val="black"/>
                </a:solidFill>
                <a:latin typeface="Maiandra GD" pitchFamily="34" charset="0"/>
              </a:rPr>
              <a:t>mendukung</a:t>
            </a:r>
            <a:r>
              <a:rPr lang="en-US" sz="1800" dirty="0">
                <a:solidFill>
                  <a:prstClr val="black"/>
                </a:solidFill>
                <a:latin typeface="Maiandra GD" pitchFamily="34" charset="0"/>
              </a:rPr>
              <a:t> </a:t>
            </a:r>
            <a:r>
              <a:rPr lang="en-US" sz="1800" dirty="0" err="1">
                <a:solidFill>
                  <a:prstClr val="black"/>
                </a:solidFill>
                <a:latin typeface="Maiandra GD" pitchFamily="34" charset="0"/>
              </a:rPr>
              <a:t>adalah</a:t>
            </a:r>
            <a:r>
              <a:rPr lang="en-US" sz="1800" dirty="0">
                <a:solidFill>
                  <a:prstClr val="black"/>
                </a:solidFill>
                <a:latin typeface="Maiandra GD" pitchFamily="34" charset="0"/>
              </a:rPr>
              <a:t> di </a:t>
            </a:r>
            <a:r>
              <a:rPr lang="en-US" sz="1800" dirty="0" err="1">
                <a:solidFill>
                  <a:prstClr val="black"/>
                </a:solidFill>
                <a:latin typeface="Maiandra GD" pitchFamily="34" charset="0"/>
              </a:rPr>
              <a:t>bidang</a:t>
            </a:r>
            <a:r>
              <a:rPr lang="en-US" sz="1800" dirty="0">
                <a:solidFill>
                  <a:prstClr val="black"/>
                </a:solidFill>
                <a:latin typeface="Maiandra GD" pitchFamily="34" charset="0"/>
              </a:rPr>
              <a:t> </a:t>
            </a:r>
            <a:r>
              <a:rPr lang="en-US" sz="1800" dirty="0" err="1" smtClean="0">
                <a:solidFill>
                  <a:prstClr val="black"/>
                </a:solidFill>
                <a:latin typeface="Maiandra GD" pitchFamily="34" charset="0"/>
              </a:rPr>
              <a:t>kelistrikan</a:t>
            </a:r>
            <a:r>
              <a:rPr lang="en-US" sz="1800" dirty="0" smtClean="0">
                <a:solidFill>
                  <a:prstClr val="black"/>
                </a:solidFill>
                <a:latin typeface="Maiandra GD" pitchFamily="34" charset="0"/>
              </a:rPr>
              <a:t>.</a:t>
            </a:r>
          </a:p>
          <a:p>
            <a:pPr marL="6350" indent="450850" algn="just">
              <a:lnSpc>
                <a:spcPct val="200000"/>
              </a:lnSpc>
              <a:buClr>
                <a:srgbClr val="E4978A"/>
              </a:buClr>
              <a:buFont typeface="Wingdings 2"/>
              <a:buNone/>
            </a:pPr>
            <a:r>
              <a:rPr lang="en-US" sz="1800" dirty="0" err="1" smtClean="0">
                <a:solidFill>
                  <a:prstClr val="black"/>
                </a:solidFill>
                <a:latin typeface="Maiandra GD" pitchFamily="34" charset="0"/>
              </a:rPr>
              <a:t>Berdasarkan</a:t>
            </a:r>
            <a:r>
              <a:rPr lang="en-US" sz="1800" dirty="0" smtClean="0">
                <a:solidFill>
                  <a:prstClr val="black"/>
                </a:solidFill>
                <a:latin typeface="Maiandra GD" pitchFamily="34" charset="0"/>
              </a:rPr>
              <a:t> </a:t>
            </a:r>
            <a:r>
              <a:rPr lang="en-US" sz="1800" dirty="0" err="1">
                <a:solidFill>
                  <a:prstClr val="black"/>
                </a:solidFill>
                <a:latin typeface="Maiandra GD" pitchFamily="34" charset="0"/>
              </a:rPr>
              <a:t>kriteria</a:t>
            </a:r>
            <a:r>
              <a:rPr lang="en-US" sz="1800" dirty="0">
                <a:solidFill>
                  <a:prstClr val="black"/>
                </a:solidFill>
                <a:latin typeface="Maiandra GD" pitchFamily="34" charset="0"/>
              </a:rPr>
              <a:t> yang </a:t>
            </a:r>
            <a:r>
              <a:rPr lang="en-US" sz="1800" dirty="0" err="1">
                <a:solidFill>
                  <a:prstClr val="black"/>
                </a:solidFill>
                <a:latin typeface="Maiandra GD" pitchFamily="34" charset="0"/>
              </a:rPr>
              <a:t>digunakan</a:t>
            </a:r>
            <a:r>
              <a:rPr lang="en-US" sz="1800" dirty="0">
                <a:solidFill>
                  <a:prstClr val="black"/>
                </a:solidFill>
                <a:latin typeface="Maiandra GD" pitchFamily="34" charset="0"/>
              </a:rPr>
              <a:t> </a:t>
            </a:r>
            <a:r>
              <a:rPr lang="en-US" sz="1800" dirty="0" err="1">
                <a:solidFill>
                  <a:prstClr val="black"/>
                </a:solidFill>
                <a:latin typeface="Maiandra GD" pitchFamily="34" charset="0"/>
              </a:rPr>
              <a:t>oleh</a:t>
            </a:r>
            <a:r>
              <a:rPr lang="en-US" sz="1800" dirty="0">
                <a:solidFill>
                  <a:prstClr val="black"/>
                </a:solidFill>
                <a:latin typeface="Maiandra GD" pitchFamily="34" charset="0"/>
              </a:rPr>
              <a:t> </a:t>
            </a:r>
            <a:r>
              <a:rPr lang="en-US" sz="1800" dirty="0" err="1">
                <a:solidFill>
                  <a:prstClr val="black"/>
                </a:solidFill>
                <a:latin typeface="Maiandra GD" pitchFamily="34" charset="0"/>
              </a:rPr>
              <a:t>Badan</a:t>
            </a:r>
            <a:r>
              <a:rPr lang="en-US" sz="1800" dirty="0">
                <a:solidFill>
                  <a:prstClr val="black"/>
                </a:solidFill>
                <a:latin typeface="Maiandra GD" pitchFamily="34" charset="0"/>
              </a:rPr>
              <a:t> </a:t>
            </a:r>
            <a:r>
              <a:rPr lang="en-US" sz="1800" dirty="0" err="1">
                <a:solidFill>
                  <a:prstClr val="black"/>
                </a:solidFill>
                <a:latin typeface="Maiandra GD" pitchFamily="34" charset="0"/>
              </a:rPr>
              <a:t>Pusat</a:t>
            </a:r>
            <a:r>
              <a:rPr lang="en-US" sz="1800" dirty="0">
                <a:solidFill>
                  <a:prstClr val="black"/>
                </a:solidFill>
                <a:latin typeface="Maiandra GD" pitchFamily="34" charset="0"/>
              </a:rPr>
              <a:t> </a:t>
            </a:r>
            <a:r>
              <a:rPr lang="en-US" sz="1800" dirty="0" err="1">
                <a:solidFill>
                  <a:prstClr val="black"/>
                </a:solidFill>
                <a:latin typeface="Maiandra GD" pitchFamily="34" charset="0"/>
              </a:rPr>
              <a:t>Statistik</a:t>
            </a:r>
            <a:r>
              <a:rPr lang="en-US" sz="1800" dirty="0">
                <a:solidFill>
                  <a:prstClr val="black"/>
                </a:solidFill>
                <a:latin typeface="Maiandra GD" pitchFamily="34" charset="0"/>
              </a:rPr>
              <a:t> </a:t>
            </a:r>
            <a:r>
              <a:rPr lang="en-US" sz="1800" dirty="0" smtClean="0">
                <a:solidFill>
                  <a:prstClr val="black"/>
                </a:solidFill>
                <a:latin typeface="Maiandra GD" pitchFamily="34" charset="0"/>
              </a:rPr>
              <a:t>(BPS) </a:t>
            </a:r>
            <a:r>
              <a:rPr lang="en-US" sz="1800" dirty="0" err="1" smtClean="0">
                <a:solidFill>
                  <a:prstClr val="black"/>
                </a:solidFill>
                <a:latin typeface="Maiandra GD" pitchFamily="34" charset="0"/>
              </a:rPr>
              <a:t>untuk</a:t>
            </a:r>
            <a:r>
              <a:rPr lang="en-US" sz="1800" dirty="0" smtClean="0">
                <a:solidFill>
                  <a:prstClr val="black"/>
                </a:solidFill>
                <a:latin typeface="Maiandra GD" pitchFamily="34" charset="0"/>
              </a:rPr>
              <a:t> </a:t>
            </a:r>
            <a:r>
              <a:rPr lang="en-US" sz="1800" dirty="0" err="1">
                <a:solidFill>
                  <a:prstClr val="black"/>
                </a:solidFill>
                <a:latin typeface="Maiandra GD" pitchFamily="34" charset="0"/>
              </a:rPr>
              <a:t>menentukan</a:t>
            </a:r>
            <a:r>
              <a:rPr lang="en-US" sz="1800" dirty="0">
                <a:solidFill>
                  <a:prstClr val="black"/>
                </a:solidFill>
                <a:latin typeface="Maiandra GD" pitchFamily="34" charset="0"/>
              </a:rPr>
              <a:t> </a:t>
            </a:r>
            <a:r>
              <a:rPr lang="en-US" sz="1800" dirty="0" err="1">
                <a:solidFill>
                  <a:prstClr val="black"/>
                </a:solidFill>
                <a:latin typeface="Maiandra GD" pitchFamily="34" charset="0"/>
              </a:rPr>
              <a:t>klasifikasi</a:t>
            </a:r>
            <a:r>
              <a:rPr lang="en-US" sz="1800" dirty="0">
                <a:solidFill>
                  <a:prstClr val="black"/>
                </a:solidFill>
                <a:latin typeface="Maiandra GD" pitchFamily="34" charset="0"/>
              </a:rPr>
              <a:t> </a:t>
            </a:r>
            <a:r>
              <a:rPr lang="en-US" sz="1800" dirty="0" err="1" smtClean="0">
                <a:solidFill>
                  <a:prstClr val="black"/>
                </a:solidFill>
                <a:latin typeface="Maiandra GD" pitchFamily="34" charset="0"/>
              </a:rPr>
              <a:t>industri</a:t>
            </a:r>
            <a:r>
              <a:rPr lang="en-US" sz="1800" dirty="0" smtClean="0">
                <a:solidFill>
                  <a:prstClr val="black"/>
                </a:solidFill>
                <a:latin typeface="Maiandra GD" pitchFamily="34" charset="0"/>
              </a:rPr>
              <a:t> </a:t>
            </a:r>
            <a:r>
              <a:rPr lang="en-US" sz="1800" dirty="0" err="1">
                <a:solidFill>
                  <a:prstClr val="black"/>
                </a:solidFill>
                <a:latin typeface="Maiandra GD" pitchFamily="34" charset="0"/>
              </a:rPr>
              <a:t>yaitu</a:t>
            </a:r>
            <a:r>
              <a:rPr lang="en-US" sz="1800" dirty="0">
                <a:solidFill>
                  <a:prstClr val="black"/>
                </a:solidFill>
                <a:latin typeface="Maiandra GD" pitchFamily="34" charset="0"/>
              </a:rPr>
              <a:t> </a:t>
            </a:r>
            <a:r>
              <a:rPr lang="en-US" sz="1800" dirty="0" err="1">
                <a:solidFill>
                  <a:prstClr val="black"/>
                </a:solidFill>
                <a:latin typeface="Maiandra GD" pitchFamily="34" charset="0"/>
              </a:rPr>
              <a:t>dari</a:t>
            </a:r>
            <a:r>
              <a:rPr lang="en-US" sz="1800" dirty="0">
                <a:solidFill>
                  <a:prstClr val="black"/>
                </a:solidFill>
                <a:latin typeface="Maiandra GD" pitchFamily="34" charset="0"/>
              </a:rPr>
              <a:t> </a:t>
            </a:r>
            <a:r>
              <a:rPr lang="en-US" sz="1800" dirty="0" err="1">
                <a:solidFill>
                  <a:prstClr val="black"/>
                </a:solidFill>
                <a:latin typeface="Maiandra GD" pitchFamily="34" charset="0"/>
              </a:rPr>
              <a:t>jumlah</a:t>
            </a:r>
            <a:r>
              <a:rPr lang="en-US" sz="1800" dirty="0">
                <a:solidFill>
                  <a:prstClr val="black"/>
                </a:solidFill>
                <a:latin typeface="Maiandra GD" pitchFamily="34" charset="0"/>
              </a:rPr>
              <a:t> </a:t>
            </a:r>
            <a:r>
              <a:rPr lang="en-US" sz="1800" dirty="0" err="1">
                <a:solidFill>
                  <a:prstClr val="black"/>
                </a:solidFill>
                <a:latin typeface="Maiandra GD" pitchFamily="34" charset="0"/>
              </a:rPr>
              <a:t>tenaga</a:t>
            </a:r>
            <a:r>
              <a:rPr lang="en-US" sz="1800" dirty="0">
                <a:solidFill>
                  <a:prstClr val="black"/>
                </a:solidFill>
                <a:latin typeface="Maiandra GD" pitchFamily="34" charset="0"/>
              </a:rPr>
              <a:t> </a:t>
            </a:r>
            <a:r>
              <a:rPr lang="en-US" sz="1800" dirty="0" err="1" smtClean="0">
                <a:solidFill>
                  <a:prstClr val="black"/>
                </a:solidFill>
                <a:latin typeface="Maiandra GD" pitchFamily="34" charset="0"/>
              </a:rPr>
              <a:t>kerja</a:t>
            </a:r>
            <a:r>
              <a:rPr lang="en-US" sz="1800" dirty="0" smtClean="0">
                <a:solidFill>
                  <a:prstClr val="black"/>
                </a:solidFill>
                <a:latin typeface="Maiandra GD" pitchFamily="34" charset="0"/>
              </a:rPr>
              <a:t>, </a:t>
            </a:r>
            <a:r>
              <a:rPr lang="en-US" sz="1800" dirty="0" err="1">
                <a:solidFill>
                  <a:prstClr val="black"/>
                </a:solidFill>
                <a:latin typeface="Maiandra GD" pitchFamily="34" charset="0"/>
              </a:rPr>
              <a:t>maka</a:t>
            </a:r>
            <a:r>
              <a:rPr lang="en-US" sz="1800" dirty="0">
                <a:solidFill>
                  <a:prstClr val="black"/>
                </a:solidFill>
                <a:latin typeface="Maiandra GD" pitchFamily="34" charset="0"/>
              </a:rPr>
              <a:t> </a:t>
            </a:r>
            <a:r>
              <a:rPr lang="en-US" sz="1800" dirty="0" err="1" smtClean="0">
                <a:solidFill>
                  <a:prstClr val="black"/>
                </a:solidFill>
                <a:latin typeface="Maiandra GD" pitchFamily="34" charset="0"/>
              </a:rPr>
              <a:t>industri</a:t>
            </a:r>
            <a:r>
              <a:rPr lang="en-US" sz="1800" dirty="0" smtClean="0">
                <a:solidFill>
                  <a:prstClr val="black"/>
                </a:solidFill>
                <a:latin typeface="Maiandra GD" pitchFamily="34" charset="0"/>
              </a:rPr>
              <a:t> </a:t>
            </a:r>
            <a:r>
              <a:rPr lang="en-US" sz="1800" dirty="0" err="1" smtClean="0">
                <a:solidFill>
                  <a:prstClr val="black"/>
                </a:solidFill>
                <a:latin typeface="Maiandra GD" pitchFamily="34" charset="0"/>
              </a:rPr>
              <a:t>perdagangan</a:t>
            </a:r>
            <a:r>
              <a:rPr lang="en-US" sz="1800" dirty="0" smtClean="0">
                <a:solidFill>
                  <a:prstClr val="black"/>
                </a:solidFill>
                <a:latin typeface="Maiandra GD" pitchFamily="34" charset="0"/>
              </a:rPr>
              <a:t> </a:t>
            </a:r>
            <a:r>
              <a:rPr lang="en-US" sz="1800" dirty="0">
                <a:solidFill>
                  <a:prstClr val="black"/>
                </a:solidFill>
                <a:latin typeface="Maiandra GD" pitchFamily="34" charset="0"/>
              </a:rPr>
              <a:t>di </a:t>
            </a:r>
            <a:r>
              <a:rPr lang="en-US" sz="1800" dirty="0" err="1" smtClean="0">
                <a:solidFill>
                  <a:prstClr val="black"/>
                </a:solidFill>
                <a:latin typeface="Maiandra GD" pitchFamily="34" charset="0"/>
              </a:rPr>
              <a:t>wilayah</a:t>
            </a:r>
            <a:r>
              <a:rPr lang="en-US" sz="1800" dirty="0" smtClean="0">
                <a:solidFill>
                  <a:prstClr val="black"/>
                </a:solidFill>
                <a:latin typeface="Maiandra GD" pitchFamily="34" charset="0"/>
              </a:rPr>
              <a:t> </a:t>
            </a:r>
            <a:r>
              <a:rPr lang="en-US" sz="1800" dirty="0" err="1">
                <a:solidFill>
                  <a:prstClr val="black"/>
                </a:solidFill>
                <a:latin typeface="Maiandra GD" pitchFamily="34" charset="0"/>
              </a:rPr>
              <a:t>Kelurahan</a:t>
            </a:r>
            <a:r>
              <a:rPr lang="en-US" sz="1800" dirty="0">
                <a:solidFill>
                  <a:prstClr val="black"/>
                </a:solidFill>
                <a:latin typeface="Maiandra GD" pitchFamily="34" charset="0"/>
              </a:rPr>
              <a:t> </a:t>
            </a:r>
            <a:r>
              <a:rPr lang="en-US" sz="1800" dirty="0" err="1">
                <a:solidFill>
                  <a:prstClr val="black"/>
                </a:solidFill>
                <a:latin typeface="Maiandra GD" pitchFamily="34" charset="0"/>
              </a:rPr>
              <a:t>Palupi</a:t>
            </a:r>
            <a:r>
              <a:rPr lang="en-US" sz="1800" dirty="0">
                <a:solidFill>
                  <a:prstClr val="black"/>
                </a:solidFill>
                <a:latin typeface="Maiandra GD" pitchFamily="34" charset="0"/>
              </a:rPr>
              <a:t> yang </a:t>
            </a:r>
            <a:r>
              <a:rPr lang="en-US" sz="1800" dirty="0" err="1">
                <a:solidFill>
                  <a:prstClr val="black"/>
                </a:solidFill>
                <a:latin typeface="Maiandra GD" pitchFamily="34" charset="0"/>
              </a:rPr>
              <a:t>termasuk</a:t>
            </a:r>
            <a:r>
              <a:rPr lang="en-US" sz="1800" dirty="0">
                <a:solidFill>
                  <a:prstClr val="black"/>
                </a:solidFill>
                <a:latin typeface="Maiandra GD" pitchFamily="34" charset="0"/>
              </a:rPr>
              <a:t> </a:t>
            </a:r>
            <a:r>
              <a:rPr lang="en-US" sz="1800" dirty="0" err="1" smtClean="0">
                <a:solidFill>
                  <a:prstClr val="black"/>
                </a:solidFill>
                <a:latin typeface="Maiandra GD" pitchFamily="34" charset="0"/>
              </a:rPr>
              <a:t>kategori</a:t>
            </a:r>
            <a:r>
              <a:rPr lang="en-US" sz="1800" dirty="0" smtClean="0">
                <a:solidFill>
                  <a:prstClr val="black"/>
                </a:solidFill>
                <a:latin typeface="Maiandra GD" pitchFamily="34" charset="0"/>
              </a:rPr>
              <a:t> </a:t>
            </a:r>
            <a:r>
              <a:rPr lang="en-US" sz="1800" dirty="0" err="1">
                <a:solidFill>
                  <a:prstClr val="black"/>
                </a:solidFill>
                <a:latin typeface="Maiandra GD" pitchFamily="34" charset="0"/>
              </a:rPr>
              <a:t>industri</a:t>
            </a:r>
            <a:r>
              <a:rPr lang="en-US" sz="1800" dirty="0">
                <a:solidFill>
                  <a:prstClr val="black"/>
                </a:solidFill>
                <a:latin typeface="Maiandra GD" pitchFamily="34" charset="0"/>
              </a:rPr>
              <a:t> </a:t>
            </a:r>
            <a:r>
              <a:rPr lang="en-US" sz="1800" dirty="0" err="1">
                <a:solidFill>
                  <a:prstClr val="black"/>
                </a:solidFill>
                <a:latin typeface="Maiandra GD" pitchFamily="34" charset="0"/>
              </a:rPr>
              <a:t>kecil</a:t>
            </a:r>
            <a:r>
              <a:rPr lang="en-US" sz="1800" dirty="0">
                <a:solidFill>
                  <a:prstClr val="black"/>
                </a:solidFill>
                <a:latin typeface="Maiandra GD" pitchFamily="34" charset="0"/>
              </a:rPr>
              <a:t> </a:t>
            </a:r>
            <a:r>
              <a:rPr lang="en-US" sz="1800" dirty="0" err="1">
                <a:solidFill>
                  <a:prstClr val="black"/>
                </a:solidFill>
                <a:latin typeface="Maiandra GD" pitchFamily="34" charset="0"/>
              </a:rPr>
              <a:t>adalah</a:t>
            </a:r>
            <a:r>
              <a:rPr lang="en-US" sz="1800" dirty="0">
                <a:solidFill>
                  <a:prstClr val="black"/>
                </a:solidFill>
                <a:latin typeface="Maiandra GD" pitchFamily="34" charset="0"/>
              </a:rPr>
              <a:t>  Sawmill </a:t>
            </a:r>
            <a:r>
              <a:rPr lang="en-US" sz="1800" dirty="0" err="1">
                <a:solidFill>
                  <a:prstClr val="black"/>
                </a:solidFill>
                <a:latin typeface="Maiandra GD" pitchFamily="34" charset="0"/>
              </a:rPr>
              <a:t>dan</a:t>
            </a:r>
            <a:r>
              <a:rPr lang="en-US" sz="1800" dirty="0">
                <a:solidFill>
                  <a:prstClr val="black"/>
                </a:solidFill>
                <a:latin typeface="Maiandra GD" pitchFamily="34" charset="0"/>
              </a:rPr>
              <a:t> </a:t>
            </a:r>
            <a:r>
              <a:rPr lang="en-US" sz="1800" dirty="0" err="1">
                <a:solidFill>
                  <a:prstClr val="black"/>
                </a:solidFill>
                <a:latin typeface="Maiandra GD" pitchFamily="34" charset="0"/>
              </a:rPr>
              <a:t>Gorden</a:t>
            </a:r>
            <a:r>
              <a:rPr lang="en-US" sz="1800" dirty="0">
                <a:solidFill>
                  <a:prstClr val="black"/>
                </a:solidFill>
                <a:latin typeface="Maiandra GD" pitchFamily="34" charset="0"/>
              </a:rPr>
              <a:t> </a:t>
            </a:r>
            <a:r>
              <a:rPr lang="en-US" sz="1800" dirty="0" err="1">
                <a:solidFill>
                  <a:prstClr val="black"/>
                </a:solidFill>
                <a:latin typeface="Maiandra GD" pitchFamily="34" charset="0"/>
              </a:rPr>
              <a:t>sedangkan</a:t>
            </a:r>
            <a:r>
              <a:rPr lang="en-US" sz="1800" dirty="0">
                <a:solidFill>
                  <a:prstClr val="black"/>
                </a:solidFill>
                <a:latin typeface="Maiandra GD" pitchFamily="34" charset="0"/>
              </a:rPr>
              <a:t> </a:t>
            </a:r>
            <a:r>
              <a:rPr lang="en-US" sz="1800" dirty="0" err="1" smtClean="0">
                <a:solidFill>
                  <a:prstClr val="black"/>
                </a:solidFill>
                <a:latin typeface="Maiandra GD" pitchFamily="34" charset="0"/>
              </a:rPr>
              <a:t>industri</a:t>
            </a:r>
            <a:r>
              <a:rPr lang="en-US" sz="1800" dirty="0" smtClean="0">
                <a:solidFill>
                  <a:prstClr val="black"/>
                </a:solidFill>
                <a:latin typeface="Maiandra GD" pitchFamily="34" charset="0"/>
              </a:rPr>
              <a:t> </a:t>
            </a:r>
            <a:r>
              <a:rPr lang="en-US" sz="1800" dirty="0" err="1">
                <a:solidFill>
                  <a:prstClr val="black"/>
                </a:solidFill>
                <a:latin typeface="Maiandra GD" pitchFamily="34" charset="0"/>
              </a:rPr>
              <a:t>lainnya</a:t>
            </a:r>
            <a:r>
              <a:rPr lang="en-US" sz="1800" dirty="0">
                <a:solidFill>
                  <a:prstClr val="black"/>
                </a:solidFill>
                <a:latin typeface="Maiandra GD" pitchFamily="34" charset="0"/>
              </a:rPr>
              <a:t> </a:t>
            </a:r>
            <a:r>
              <a:rPr lang="en-US" sz="1800" dirty="0" err="1">
                <a:solidFill>
                  <a:prstClr val="black"/>
                </a:solidFill>
                <a:latin typeface="Maiandra GD" pitchFamily="34" charset="0"/>
              </a:rPr>
              <a:t>adalah</a:t>
            </a:r>
            <a:r>
              <a:rPr lang="en-US" sz="1800" dirty="0">
                <a:solidFill>
                  <a:prstClr val="black"/>
                </a:solidFill>
                <a:latin typeface="Maiandra GD" pitchFamily="34" charset="0"/>
              </a:rPr>
              <a:t> </a:t>
            </a:r>
            <a:r>
              <a:rPr lang="en-US" sz="1800" dirty="0" err="1">
                <a:solidFill>
                  <a:prstClr val="black"/>
                </a:solidFill>
                <a:latin typeface="Maiandra GD" pitchFamily="34" charset="0"/>
              </a:rPr>
              <a:t>termasuk</a:t>
            </a:r>
            <a:r>
              <a:rPr lang="en-US" sz="1800" dirty="0">
                <a:solidFill>
                  <a:prstClr val="black"/>
                </a:solidFill>
                <a:latin typeface="Maiandra GD" pitchFamily="34" charset="0"/>
              </a:rPr>
              <a:t> </a:t>
            </a:r>
            <a:r>
              <a:rPr lang="en-US" sz="1800" dirty="0" err="1" smtClean="0">
                <a:solidFill>
                  <a:prstClr val="black"/>
                </a:solidFill>
                <a:latin typeface="Maiandra GD" pitchFamily="34" charset="0"/>
              </a:rPr>
              <a:t>industri</a:t>
            </a:r>
            <a:r>
              <a:rPr lang="en-US" sz="1800" dirty="0" smtClean="0">
                <a:solidFill>
                  <a:prstClr val="black"/>
                </a:solidFill>
                <a:latin typeface="Maiandra GD" pitchFamily="34" charset="0"/>
              </a:rPr>
              <a:t> </a:t>
            </a:r>
            <a:r>
              <a:rPr lang="en-US" sz="1800" dirty="0" err="1">
                <a:solidFill>
                  <a:prstClr val="black"/>
                </a:solidFill>
                <a:latin typeface="Maiandra GD" pitchFamily="34" charset="0"/>
              </a:rPr>
              <a:t>kerajian</a:t>
            </a:r>
            <a:r>
              <a:rPr lang="en-US" sz="1800" dirty="0">
                <a:solidFill>
                  <a:prstClr val="black"/>
                </a:solidFill>
                <a:latin typeface="Maiandra GD" pitchFamily="34" charset="0"/>
              </a:rPr>
              <a:t> </a:t>
            </a:r>
            <a:r>
              <a:rPr lang="en-US" sz="1800" dirty="0" err="1">
                <a:solidFill>
                  <a:prstClr val="black"/>
                </a:solidFill>
                <a:latin typeface="Maiandra GD" pitchFamily="34" charset="0"/>
              </a:rPr>
              <a:t>rumah</a:t>
            </a:r>
            <a:r>
              <a:rPr lang="en-US" sz="1800" dirty="0">
                <a:solidFill>
                  <a:prstClr val="black"/>
                </a:solidFill>
                <a:latin typeface="Maiandra GD" pitchFamily="34" charset="0"/>
              </a:rPr>
              <a:t> </a:t>
            </a:r>
            <a:r>
              <a:rPr lang="en-US" sz="1800" dirty="0" err="1">
                <a:solidFill>
                  <a:prstClr val="black"/>
                </a:solidFill>
                <a:latin typeface="Maiandra GD" pitchFamily="34" charset="0"/>
              </a:rPr>
              <a:t>tangga</a:t>
            </a:r>
            <a:r>
              <a:rPr lang="en-US" sz="1800" dirty="0">
                <a:solidFill>
                  <a:prstClr val="black"/>
                </a:solidFill>
                <a:latin typeface="Maiandra GD" pitchFamily="34" charset="0"/>
              </a:rPr>
              <a:t> </a:t>
            </a:r>
            <a:r>
              <a:rPr lang="en-US" sz="1800" dirty="0" err="1" smtClean="0">
                <a:solidFill>
                  <a:prstClr val="black"/>
                </a:solidFill>
                <a:latin typeface="Maiandra GD" pitchFamily="34" charset="0"/>
              </a:rPr>
              <a:t>seperti</a:t>
            </a:r>
            <a:r>
              <a:rPr lang="en-US" sz="1800" dirty="0" smtClean="0">
                <a:solidFill>
                  <a:prstClr val="black"/>
                </a:solidFill>
                <a:latin typeface="Maiandra GD" pitchFamily="34" charset="0"/>
              </a:rPr>
              <a:t> </a:t>
            </a:r>
            <a:r>
              <a:rPr lang="en-US" sz="1800" dirty="0" err="1" smtClean="0">
                <a:solidFill>
                  <a:prstClr val="black"/>
                </a:solidFill>
                <a:latin typeface="Maiandra GD" pitchFamily="34" charset="0"/>
              </a:rPr>
              <a:t>kerajinan</a:t>
            </a:r>
            <a:r>
              <a:rPr lang="en-US" sz="1800" dirty="0" smtClean="0">
                <a:solidFill>
                  <a:prstClr val="black"/>
                </a:solidFill>
                <a:latin typeface="Maiandra GD" pitchFamily="34" charset="0"/>
              </a:rPr>
              <a:t> </a:t>
            </a:r>
            <a:r>
              <a:rPr lang="en-US" sz="1800" dirty="0" err="1" smtClean="0">
                <a:solidFill>
                  <a:prstClr val="black"/>
                </a:solidFill>
                <a:latin typeface="Maiandra GD" pitchFamily="34" charset="0"/>
              </a:rPr>
              <a:t>daur</a:t>
            </a:r>
            <a:r>
              <a:rPr lang="en-US" sz="1800" dirty="0" smtClean="0">
                <a:solidFill>
                  <a:prstClr val="black"/>
                </a:solidFill>
                <a:latin typeface="Maiandra GD" pitchFamily="34" charset="0"/>
              </a:rPr>
              <a:t> </a:t>
            </a:r>
            <a:r>
              <a:rPr lang="en-US" sz="1800" dirty="0" err="1" smtClean="0">
                <a:solidFill>
                  <a:prstClr val="black"/>
                </a:solidFill>
                <a:latin typeface="Maiandra GD" pitchFamily="34" charset="0"/>
              </a:rPr>
              <a:t>ulang</a:t>
            </a:r>
            <a:r>
              <a:rPr lang="en-US" sz="1800" dirty="0" smtClean="0">
                <a:solidFill>
                  <a:prstClr val="black"/>
                </a:solidFill>
                <a:latin typeface="Maiandra GD" pitchFamily="34" charset="0"/>
              </a:rPr>
              <a:t>, </a:t>
            </a:r>
            <a:r>
              <a:rPr lang="en-US" sz="1800" dirty="0" err="1" smtClean="0">
                <a:solidFill>
                  <a:prstClr val="black"/>
                </a:solidFill>
                <a:latin typeface="Maiandra GD" pitchFamily="34" charset="0"/>
              </a:rPr>
              <a:t>bahan</a:t>
            </a:r>
            <a:r>
              <a:rPr lang="en-US" sz="1800" dirty="0" smtClean="0">
                <a:solidFill>
                  <a:prstClr val="black"/>
                </a:solidFill>
                <a:latin typeface="Maiandra GD" pitchFamily="34" charset="0"/>
              </a:rPr>
              <a:t> </a:t>
            </a:r>
            <a:r>
              <a:rPr lang="en-US" sz="1800" dirty="0" err="1">
                <a:solidFill>
                  <a:prstClr val="black"/>
                </a:solidFill>
                <a:latin typeface="Maiandra GD" pitchFamily="34" charset="0"/>
              </a:rPr>
              <a:t>bangunan</a:t>
            </a:r>
            <a:r>
              <a:rPr lang="en-US" sz="1800" dirty="0">
                <a:solidFill>
                  <a:prstClr val="black"/>
                </a:solidFill>
                <a:latin typeface="Maiandra GD" pitchFamily="34" charset="0"/>
              </a:rPr>
              <a:t> </a:t>
            </a:r>
            <a:r>
              <a:rPr lang="en-US" sz="1800" dirty="0" smtClean="0">
                <a:solidFill>
                  <a:prstClr val="black"/>
                </a:solidFill>
                <a:latin typeface="Maiandra GD" pitchFamily="34" charset="0"/>
              </a:rPr>
              <a:t>(</a:t>
            </a:r>
            <a:r>
              <a:rPr lang="en-US" sz="1800" dirty="0" err="1" smtClean="0">
                <a:solidFill>
                  <a:prstClr val="black"/>
                </a:solidFill>
                <a:latin typeface="Maiandra GD" pitchFamily="34" charset="0"/>
              </a:rPr>
              <a:t>batako</a:t>
            </a:r>
            <a:r>
              <a:rPr lang="en-US" sz="1800" dirty="0">
                <a:solidFill>
                  <a:prstClr val="black"/>
                </a:solidFill>
                <a:latin typeface="Maiandra GD" pitchFamily="34" charset="0"/>
              </a:rPr>
              <a:t>), </a:t>
            </a:r>
            <a:r>
              <a:rPr lang="en-US" sz="1800" dirty="0" err="1">
                <a:solidFill>
                  <a:prstClr val="black"/>
                </a:solidFill>
                <a:latin typeface="Maiandra GD" pitchFamily="34" charset="0"/>
              </a:rPr>
              <a:t>kerajinan</a:t>
            </a:r>
            <a:r>
              <a:rPr lang="en-US" sz="1800" dirty="0">
                <a:solidFill>
                  <a:prstClr val="black"/>
                </a:solidFill>
                <a:latin typeface="Maiandra GD" pitchFamily="34" charset="0"/>
              </a:rPr>
              <a:t> </a:t>
            </a:r>
            <a:r>
              <a:rPr lang="en-US" sz="1800" dirty="0" err="1">
                <a:solidFill>
                  <a:prstClr val="black"/>
                </a:solidFill>
                <a:latin typeface="Maiandra GD" pitchFamily="34" charset="0"/>
              </a:rPr>
              <a:t>besi</a:t>
            </a:r>
            <a:r>
              <a:rPr lang="en-US" sz="1800" dirty="0">
                <a:solidFill>
                  <a:prstClr val="black"/>
                </a:solidFill>
                <a:latin typeface="Maiandra GD" pitchFamily="34" charset="0"/>
              </a:rPr>
              <a:t> </a:t>
            </a:r>
            <a:r>
              <a:rPr lang="en-US" sz="1800" dirty="0" smtClean="0">
                <a:solidFill>
                  <a:prstClr val="black"/>
                </a:solidFill>
                <a:latin typeface="Maiandra GD" pitchFamily="34" charset="0"/>
              </a:rPr>
              <a:t>(</a:t>
            </a:r>
            <a:r>
              <a:rPr lang="en-US" sz="1800" dirty="0" err="1" smtClean="0">
                <a:solidFill>
                  <a:prstClr val="black"/>
                </a:solidFill>
                <a:latin typeface="Maiandra GD" pitchFamily="34" charset="0"/>
              </a:rPr>
              <a:t>pagar</a:t>
            </a:r>
            <a:r>
              <a:rPr lang="en-US" sz="1800" dirty="0" smtClean="0">
                <a:solidFill>
                  <a:prstClr val="black"/>
                </a:solidFill>
                <a:latin typeface="Maiandra GD" pitchFamily="34" charset="0"/>
              </a:rPr>
              <a:t> </a:t>
            </a:r>
            <a:r>
              <a:rPr lang="en-US" sz="1800" dirty="0" err="1" smtClean="0">
                <a:solidFill>
                  <a:prstClr val="black"/>
                </a:solidFill>
                <a:latin typeface="Maiandra GD" pitchFamily="34" charset="0"/>
              </a:rPr>
              <a:t>dll</a:t>
            </a:r>
            <a:r>
              <a:rPr lang="en-US" sz="1800" dirty="0" smtClean="0">
                <a:solidFill>
                  <a:prstClr val="black"/>
                </a:solidFill>
                <a:latin typeface="Maiandra GD" pitchFamily="34" charset="0"/>
              </a:rPr>
              <a:t>), </a:t>
            </a:r>
            <a:r>
              <a:rPr lang="en-US" sz="1800" dirty="0" err="1" smtClean="0">
                <a:solidFill>
                  <a:prstClr val="black"/>
                </a:solidFill>
                <a:latin typeface="Maiandra GD" pitchFamily="34" charset="0"/>
              </a:rPr>
              <a:t>Meubel</a:t>
            </a:r>
            <a:r>
              <a:rPr lang="en-US" sz="1800" dirty="0" smtClean="0">
                <a:solidFill>
                  <a:prstClr val="black"/>
                </a:solidFill>
                <a:latin typeface="Maiandra GD" pitchFamily="34" charset="0"/>
              </a:rPr>
              <a:t>,   </a:t>
            </a:r>
            <a:r>
              <a:rPr lang="en-US" sz="1800" dirty="0">
                <a:solidFill>
                  <a:prstClr val="black"/>
                </a:solidFill>
                <a:latin typeface="Maiandra GD" pitchFamily="34" charset="0"/>
              </a:rPr>
              <a:t>Air </a:t>
            </a:r>
            <a:r>
              <a:rPr lang="en-US" sz="1800" dirty="0" err="1">
                <a:solidFill>
                  <a:prstClr val="black"/>
                </a:solidFill>
                <a:latin typeface="Maiandra GD" pitchFamily="34" charset="0"/>
              </a:rPr>
              <a:t>Minum</a:t>
            </a:r>
            <a:r>
              <a:rPr lang="en-US" sz="1800" dirty="0">
                <a:solidFill>
                  <a:prstClr val="black"/>
                </a:solidFill>
                <a:latin typeface="Maiandra GD" pitchFamily="34" charset="0"/>
              </a:rPr>
              <a:t> Isi </a:t>
            </a:r>
            <a:r>
              <a:rPr lang="en-US" sz="1800" dirty="0" err="1">
                <a:solidFill>
                  <a:prstClr val="black"/>
                </a:solidFill>
                <a:latin typeface="Maiandra GD" pitchFamily="34" charset="0"/>
              </a:rPr>
              <a:t>Ulang</a:t>
            </a:r>
            <a:r>
              <a:rPr lang="en-US" sz="1800" dirty="0">
                <a:solidFill>
                  <a:prstClr val="black"/>
                </a:solidFill>
                <a:latin typeface="Maiandra GD" pitchFamily="34" charset="0"/>
              </a:rPr>
              <a:t> </a:t>
            </a:r>
            <a:r>
              <a:rPr lang="en-US" sz="1800" dirty="0" err="1">
                <a:solidFill>
                  <a:prstClr val="black"/>
                </a:solidFill>
                <a:latin typeface="Maiandra GD" pitchFamily="34" charset="0"/>
              </a:rPr>
              <a:t>dan</a:t>
            </a:r>
            <a:r>
              <a:rPr lang="en-US" sz="1800" dirty="0">
                <a:solidFill>
                  <a:prstClr val="black"/>
                </a:solidFill>
                <a:latin typeface="Maiandra GD" pitchFamily="34" charset="0"/>
              </a:rPr>
              <a:t> </a:t>
            </a:r>
            <a:r>
              <a:rPr lang="en-US" sz="1800" dirty="0" err="1">
                <a:solidFill>
                  <a:prstClr val="black"/>
                </a:solidFill>
                <a:latin typeface="Maiandra GD" pitchFamily="34" charset="0"/>
              </a:rPr>
              <a:t>makanan</a:t>
            </a:r>
            <a:r>
              <a:rPr lang="en-US" sz="1800" dirty="0">
                <a:solidFill>
                  <a:prstClr val="black"/>
                </a:solidFill>
                <a:latin typeface="Maiandra GD" pitchFamily="34" charset="0"/>
              </a:rPr>
              <a:t> </a:t>
            </a:r>
            <a:r>
              <a:rPr lang="en-US" sz="1800" dirty="0" err="1">
                <a:solidFill>
                  <a:prstClr val="black"/>
                </a:solidFill>
                <a:latin typeface="Maiandra GD" pitchFamily="34" charset="0"/>
              </a:rPr>
              <a:t>kecil</a:t>
            </a:r>
            <a:r>
              <a:rPr lang="en-US" sz="1800" dirty="0">
                <a:solidFill>
                  <a:prstClr val="black"/>
                </a:solidFill>
                <a:latin typeface="Maiandra GD" pitchFamily="34" charset="0"/>
              </a:rPr>
              <a:t> </a:t>
            </a:r>
            <a:r>
              <a:rPr lang="en-US" sz="1800" dirty="0" smtClean="0">
                <a:solidFill>
                  <a:prstClr val="black"/>
                </a:solidFill>
                <a:latin typeface="Maiandra GD" pitchFamily="34" charset="0"/>
              </a:rPr>
              <a:t>(</a:t>
            </a:r>
            <a:r>
              <a:rPr lang="id-ID" sz="1800" dirty="0" smtClean="0">
                <a:solidFill>
                  <a:prstClr val="black"/>
                </a:solidFill>
                <a:latin typeface="Maiandra GD" pitchFamily="34" charset="0"/>
              </a:rPr>
              <a:t>Kue Pia</a:t>
            </a:r>
            <a:r>
              <a:rPr lang="en-US" sz="1800" dirty="0" smtClean="0">
                <a:solidFill>
                  <a:prstClr val="black"/>
                </a:solidFill>
                <a:latin typeface="Maiandra GD" pitchFamily="34" charset="0"/>
              </a:rPr>
              <a:t>, </a:t>
            </a:r>
            <a:r>
              <a:rPr lang="en-US" sz="1800" dirty="0" err="1" smtClean="0">
                <a:solidFill>
                  <a:prstClr val="black"/>
                </a:solidFill>
                <a:latin typeface="Maiandra GD" pitchFamily="34" charset="0"/>
              </a:rPr>
              <a:t>Bawang</a:t>
            </a:r>
            <a:r>
              <a:rPr lang="en-US" sz="1800" dirty="0" smtClean="0">
                <a:solidFill>
                  <a:prstClr val="black"/>
                </a:solidFill>
                <a:latin typeface="Maiandra GD" pitchFamily="34" charset="0"/>
              </a:rPr>
              <a:t> </a:t>
            </a:r>
            <a:r>
              <a:rPr lang="en-US" sz="1800" dirty="0" err="1" smtClean="0">
                <a:solidFill>
                  <a:prstClr val="black"/>
                </a:solidFill>
                <a:latin typeface="Maiandra GD" pitchFamily="34" charset="0"/>
              </a:rPr>
              <a:t>Goreng</a:t>
            </a:r>
            <a:r>
              <a:rPr lang="id-ID" sz="1800" dirty="0" smtClean="0">
                <a:solidFill>
                  <a:prstClr val="black"/>
                </a:solidFill>
                <a:latin typeface="Maiandra GD" pitchFamily="34" charset="0"/>
              </a:rPr>
              <a:t>, Coklat Susu Jahe,</a:t>
            </a:r>
            <a:r>
              <a:rPr lang="en-US" sz="1800" dirty="0" smtClean="0">
                <a:solidFill>
                  <a:prstClr val="black"/>
                </a:solidFill>
                <a:latin typeface="Maiandra GD" pitchFamily="34" charset="0"/>
              </a:rPr>
              <a:t> </a:t>
            </a:r>
            <a:r>
              <a:rPr lang="id-ID" sz="1800" dirty="0" smtClean="0">
                <a:solidFill>
                  <a:prstClr val="black"/>
                </a:solidFill>
                <a:latin typeface="Maiandra GD" pitchFamily="34" charset="0"/>
              </a:rPr>
              <a:t>Kripik Kelor,</a:t>
            </a:r>
            <a:r>
              <a:rPr lang="en-US" sz="1800" dirty="0" smtClean="0">
                <a:solidFill>
                  <a:prstClr val="black"/>
                </a:solidFill>
                <a:latin typeface="Maiandra GD" pitchFamily="34" charset="0"/>
              </a:rPr>
              <a:t> </a:t>
            </a:r>
            <a:r>
              <a:rPr lang="en-US" sz="1800" dirty="0" err="1" smtClean="0">
                <a:solidFill>
                  <a:prstClr val="black"/>
                </a:solidFill>
                <a:latin typeface="Maiandra GD" pitchFamily="34" charset="0"/>
              </a:rPr>
              <a:t>Kripik</a:t>
            </a:r>
            <a:r>
              <a:rPr lang="en-US" sz="1800" dirty="0" smtClean="0">
                <a:solidFill>
                  <a:prstClr val="black"/>
                </a:solidFill>
                <a:latin typeface="Maiandra GD" pitchFamily="34" charset="0"/>
              </a:rPr>
              <a:t> </a:t>
            </a:r>
            <a:r>
              <a:rPr lang="en-US" sz="1800" dirty="0" err="1" smtClean="0">
                <a:solidFill>
                  <a:prstClr val="black"/>
                </a:solidFill>
                <a:latin typeface="Maiandra GD" pitchFamily="34" charset="0"/>
              </a:rPr>
              <a:t>ubi</a:t>
            </a:r>
            <a:r>
              <a:rPr lang="en-US" sz="1800" dirty="0" smtClean="0">
                <a:solidFill>
                  <a:prstClr val="black"/>
                </a:solidFill>
                <a:latin typeface="Maiandra GD" pitchFamily="34" charset="0"/>
              </a:rPr>
              <a:t>, </a:t>
            </a:r>
            <a:r>
              <a:rPr lang="en-US" sz="1800" dirty="0" err="1" smtClean="0">
                <a:solidFill>
                  <a:prstClr val="black"/>
                </a:solidFill>
                <a:latin typeface="Maiandra GD" pitchFamily="34" charset="0"/>
              </a:rPr>
              <a:t>kripik</a:t>
            </a:r>
            <a:r>
              <a:rPr lang="en-US" sz="1800" dirty="0" smtClean="0">
                <a:solidFill>
                  <a:prstClr val="black"/>
                </a:solidFill>
                <a:latin typeface="Maiandra GD" pitchFamily="34" charset="0"/>
              </a:rPr>
              <a:t> </a:t>
            </a:r>
            <a:r>
              <a:rPr lang="id-ID" sz="1800" dirty="0" smtClean="0">
                <a:solidFill>
                  <a:prstClr val="black"/>
                </a:solidFill>
                <a:latin typeface="Maiandra GD" pitchFamily="34" charset="0"/>
              </a:rPr>
              <a:t>Pisang</a:t>
            </a:r>
            <a:r>
              <a:rPr lang="en-US" sz="1800" dirty="0" smtClean="0">
                <a:solidFill>
                  <a:prstClr val="black"/>
                </a:solidFill>
                <a:latin typeface="Maiandra GD" pitchFamily="34" charset="0"/>
              </a:rPr>
              <a:t> </a:t>
            </a:r>
            <a:r>
              <a:rPr lang="en-US" sz="1800" dirty="0" err="1" smtClean="0">
                <a:solidFill>
                  <a:prstClr val="black"/>
                </a:solidFill>
                <a:latin typeface="Maiandra GD" pitchFamily="34" charset="0"/>
              </a:rPr>
              <a:t>dll</a:t>
            </a:r>
            <a:r>
              <a:rPr lang="en-US" sz="1800" dirty="0" smtClean="0">
                <a:solidFill>
                  <a:prstClr val="black"/>
                </a:solidFill>
                <a:latin typeface="Maiandra GD" pitchFamily="34" charset="0"/>
              </a:rPr>
              <a:t>).</a:t>
            </a:r>
            <a:endParaRPr lang="en-US" sz="1800" dirty="0">
              <a:solidFill>
                <a:srgbClr val="292934"/>
              </a:solidFill>
              <a:latin typeface="Maiandra GD" pitchFamily="34" charset="0"/>
              <a:ea typeface="Microsoft JhengHei" pitchFamily="34" charset="-120"/>
            </a:endParaRPr>
          </a:p>
        </p:txBody>
      </p:sp>
      <p:sp>
        <p:nvSpPr>
          <p:cNvPr id="8" name="TextBox 7"/>
          <p:cNvSpPr txBox="1"/>
          <p:nvPr/>
        </p:nvSpPr>
        <p:spPr>
          <a:xfrm>
            <a:off x="990600" y="685800"/>
            <a:ext cx="3260903" cy="553806"/>
          </a:xfrm>
          <a:prstGeom prst="rect">
            <a:avLst/>
          </a:prstGeom>
          <a:noFill/>
        </p:spPr>
        <p:txBody>
          <a:bodyPr wrap="square" lIns="95064" tIns="47532" rIns="95064" bIns="47532" rtlCol="0">
            <a:spAutoFit/>
          </a:bodyPr>
          <a:lstStyle/>
          <a:p>
            <a:r>
              <a:rPr lang="en-US" sz="2900" b="1" dirty="0" smtClean="0">
                <a:latin typeface="Arial Rounded MT Bold" pitchFamily="34" charset="0"/>
              </a:rPr>
              <a:t>12. </a:t>
            </a:r>
            <a:r>
              <a:rPr lang="en-US" sz="2900" b="1" dirty="0">
                <a:latin typeface="Arial Rounded MT Bold" pitchFamily="34" charset="0"/>
              </a:rPr>
              <a:t>INDUSTRI</a:t>
            </a:r>
          </a:p>
        </p:txBody>
      </p:sp>
      <p:sp>
        <p:nvSpPr>
          <p:cNvPr id="7"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a:solidFill>
                  <a:prstClr val="white"/>
                </a:solidFill>
                <a:latin typeface="Papyrus" pitchFamily="66" charset="0"/>
                <a:ea typeface="BatangChe" pitchFamily="49" charset="-127"/>
              </a:rPr>
              <a:pPr/>
              <a:t>52</a:t>
            </a:fld>
            <a:endParaRPr lang="en-US" sz="2200" dirty="0">
              <a:solidFill>
                <a:prstClr val="white"/>
              </a:solidFill>
              <a:latin typeface="Papyrus" pitchFamily="66" charset="0"/>
              <a:ea typeface="BatangChe" pitchFamily="49" charset="-127"/>
            </a:endParaRPr>
          </a:p>
        </p:txBody>
      </p:sp>
      <p:sp>
        <p:nvSpPr>
          <p:cNvPr id="10" name="Footer Placeholder 2"/>
          <p:cNvSpPr txBox="1">
            <a:spLocks/>
          </p:cNvSpPr>
          <p:nvPr/>
        </p:nvSpPr>
        <p:spPr>
          <a:xfrm rot="16200000">
            <a:off x="5702952" y="7760352"/>
            <a:ext cx="2945340" cy="583956"/>
          </a:xfrm>
          <a:prstGeom prst="rect">
            <a:avLst/>
          </a:prstGeom>
        </p:spPr>
        <p:txBody>
          <a:bodyPr vert="horz" anchor="ctr" anchorCtr="0"/>
          <a:lstStyle/>
          <a:p>
            <a:pPr algn="ctr">
              <a:defRPr/>
            </a:pPr>
            <a:r>
              <a:rPr lang="en-US" sz="3500" dirty="0" err="1" smtClean="0">
                <a:solidFill>
                  <a:srgbClr val="FE8637">
                    <a:lumMod val="75000"/>
                  </a:srgbClr>
                </a:solidFill>
                <a:latin typeface="Agency FB" pitchFamily="34" charset="0"/>
              </a:rPr>
              <a:t>Profil</a:t>
            </a:r>
            <a:r>
              <a:rPr lang="en-US" sz="3100" dirty="0" smtClean="0">
                <a:solidFill>
                  <a:srgbClr val="FE8637">
                    <a:lumMod val="75000"/>
                  </a:srgbClr>
                </a:solidFill>
                <a:latin typeface="Agency FB" pitchFamily="34" charset="0"/>
              </a:rPr>
              <a:t> </a:t>
            </a:r>
            <a:r>
              <a:rPr lang="en-US" sz="12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Kelurahan</a:t>
            </a:r>
            <a:r>
              <a:rPr lang="en-US" sz="15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Palupi</a:t>
            </a:r>
            <a:endParaRPr lang="en-US" sz="1500" dirty="0">
              <a:solidFill>
                <a:srgbClr val="FE8637">
                  <a:lumMod val="75000"/>
                </a:srgbClr>
              </a:solidFill>
              <a:latin typeface="Agency FB" pitchFamily="34" charset="0"/>
            </a:endParaRPr>
          </a:p>
        </p:txBody>
      </p:sp>
    </p:spTree>
    <p:extLst>
      <p:ext uri="{BB962C8B-B14F-4D97-AF65-F5344CB8AC3E}">
        <p14:creationId xmlns:p14="http://schemas.microsoft.com/office/powerpoint/2010/main" xmlns="" val="43744597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104899" y="1600200"/>
            <a:ext cx="5722148" cy="8610600"/>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algn="just" defTabSz="127083">
              <a:lnSpc>
                <a:spcPct val="150000"/>
              </a:lnSpc>
              <a:buClr>
                <a:srgbClr val="FE8637"/>
              </a:buClr>
            </a:pPr>
            <a:r>
              <a:rPr lang="en-US" sz="2000" b="1" dirty="0" err="1" smtClean="0">
                <a:solidFill>
                  <a:schemeClr val="tx1"/>
                </a:solidFill>
                <a:latin typeface="Maiandra GD" pitchFamily="34" charset="0"/>
              </a:rPr>
              <a:t>Perdagangan</a:t>
            </a:r>
            <a:r>
              <a:rPr lang="en-US" sz="2000" b="1" dirty="0">
                <a:solidFill>
                  <a:schemeClr val="tx1"/>
                </a:solidFill>
                <a:latin typeface="Maiandra GD" pitchFamily="34" charset="0"/>
              </a:rPr>
              <a:t> </a:t>
            </a:r>
            <a:r>
              <a:rPr lang="en-US" sz="2000" b="1" dirty="0" err="1" smtClean="0">
                <a:solidFill>
                  <a:schemeClr val="tx1"/>
                </a:solidFill>
                <a:latin typeface="Maiandra GD" pitchFamily="34" charset="0"/>
              </a:rPr>
              <a:t>Industri</a:t>
            </a:r>
            <a:r>
              <a:rPr lang="en-US" sz="2000" b="1" dirty="0" smtClean="0">
                <a:solidFill>
                  <a:schemeClr val="tx1"/>
                </a:solidFill>
                <a:latin typeface="Maiandra GD" pitchFamily="34" charset="0"/>
              </a:rPr>
              <a:t> </a:t>
            </a:r>
            <a:r>
              <a:rPr lang="en-US" sz="2000" b="1" dirty="0" err="1" smtClean="0">
                <a:solidFill>
                  <a:schemeClr val="tx1"/>
                </a:solidFill>
                <a:latin typeface="Maiandra GD" pitchFamily="34" charset="0"/>
              </a:rPr>
              <a:t>dan</a:t>
            </a:r>
            <a:r>
              <a:rPr lang="en-US" sz="2000" b="1" dirty="0" smtClean="0">
                <a:solidFill>
                  <a:schemeClr val="tx1"/>
                </a:solidFill>
                <a:latin typeface="Maiandra GD" pitchFamily="34" charset="0"/>
              </a:rPr>
              <a:t> </a:t>
            </a:r>
            <a:r>
              <a:rPr lang="en-US" sz="2000" b="1" dirty="0" err="1" smtClean="0">
                <a:solidFill>
                  <a:schemeClr val="tx1"/>
                </a:solidFill>
                <a:latin typeface="Maiandra GD" pitchFamily="34" charset="0"/>
              </a:rPr>
              <a:t>Jasa</a:t>
            </a:r>
            <a:endParaRPr lang="en-US" sz="2000" b="1" dirty="0">
              <a:solidFill>
                <a:schemeClr val="tx1"/>
              </a:solidFill>
              <a:latin typeface="Maiandra GD" pitchFamily="34" charset="0"/>
            </a:endParaRPr>
          </a:p>
          <a:p>
            <a:pPr marL="0" indent="0" algn="just" defTabSz="127083">
              <a:lnSpc>
                <a:spcPct val="150000"/>
              </a:lnSpc>
              <a:buClr>
                <a:srgbClr val="FE8637"/>
              </a:buClr>
              <a:buFont typeface="Wingdings 2"/>
              <a:buNone/>
              <a:tabLst>
                <a:tab pos="529783" algn="l"/>
              </a:tabLst>
            </a:pPr>
            <a:r>
              <a:rPr lang="en-US" sz="1500" b="1" dirty="0">
                <a:solidFill>
                  <a:prstClr val="black"/>
                </a:solidFill>
                <a:latin typeface="Maiandra GD" pitchFamily="34" charset="0"/>
              </a:rPr>
              <a:t>	</a:t>
            </a:r>
            <a:r>
              <a:rPr lang="en-US" sz="1600" dirty="0" err="1">
                <a:solidFill>
                  <a:prstClr val="black"/>
                </a:solidFill>
                <a:latin typeface="Maiandra GD" pitchFamily="34" charset="0"/>
              </a:rPr>
              <a:t>Padatnya</a:t>
            </a:r>
            <a:r>
              <a:rPr lang="en-US" sz="1600" dirty="0">
                <a:solidFill>
                  <a:prstClr val="black"/>
                </a:solidFill>
                <a:latin typeface="Maiandra GD" pitchFamily="34" charset="0"/>
              </a:rPr>
              <a:t> </a:t>
            </a:r>
            <a:r>
              <a:rPr lang="en-US" sz="1600" dirty="0" err="1">
                <a:solidFill>
                  <a:prstClr val="black"/>
                </a:solidFill>
                <a:latin typeface="Maiandra GD" pitchFamily="34" charset="0"/>
              </a:rPr>
              <a:t>kompleks</a:t>
            </a:r>
            <a:r>
              <a:rPr lang="en-US" sz="1600" dirty="0">
                <a:solidFill>
                  <a:prstClr val="black"/>
                </a:solidFill>
                <a:latin typeface="Maiandra GD" pitchFamily="34" charset="0"/>
              </a:rPr>
              <a:t> </a:t>
            </a:r>
            <a:r>
              <a:rPr lang="en-US" sz="1600" dirty="0" err="1" smtClean="0">
                <a:solidFill>
                  <a:prstClr val="black"/>
                </a:solidFill>
                <a:latin typeface="Maiandra GD" pitchFamily="34" charset="0"/>
              </a:rPr>
              <a:t>pemukiman</a:t>
            </a:r>
            <a:r>
              <a:rPr lang="en-US" sz="1600" dirty="0" smtClean="0">
                <a:solidFill>
                  <a:prstClr val="black"/>
                </a:solidFill>
                <a:latin typeface="Maiandra GD" pitchFamily="34" charset="0"/>
              </a:rPr>
              <a:t>/</a:t>
            </a:r>
            <a:r>
              <a:rPr lang="en-US" sz="1600" dirty="0" err="1">
                <a:solidFill>
                  <a:prstClr val="black"/>
                </a:solidFill>
                <a:latin typeface="Maiandra GD" pitchFamily="34" charset="0"/>
              </a:rPr>
              <a:t>p</a:t>
            </a:r>
            <a:r>
              <a:rPr lang="en-US" sz="1600" dirty="0" err="1" smtClean="0">
                <a:solidFill>
                  <a:prstClr val="black"/>
                </a:solidFill>
                <a:latin typeface="Maiandra GD" pitchFamily="34" charset="0"/>
              </a:rPr>
              <a:t>erumahan</a:t>
            </a:r>
            <a:r>
              <a:rPr lang="en-US" sz="1600" dirty="0" smtClean="0">
                <a:solidFill>
                  <a:prstClr val="black"/>
                </a:solidFill>
                <a:latin typeface="Maiandra GD" pitchFamily="34" charset="0"/>
              </a:rPr>
              <a:t> </a:t>
            </a:r>
            <a:r>
              <a:rPr lang="en-US" sz="1600" dirty="0">
                <a:solidFill>
                  <a:prstClr val="black"/>
                </a:solidFill>
                <a:latin typeface="Maiandra GD" pitchFamily="34" charset="0"/>
              </a:rPr>
              <a:t>yang </a:t>
            </a:r>
            <a:r>
              <a:rPr lang="en-US" sz="1600" dirty="0" err="1">
                <a:solidFill>
                  <a:prstClr val="black"/>
                </a:solidFill>
                <a:latin typeface="Maiandra GD" pitchFamily="34" charset="0"/>
              </a:rPr>
              <a:t>ada</a:t>
            </a:r>
            <a:r>
              <a:rPr lang="en-US" sz="1600" dirty="0">
                <a:solidFill>
                  <a:prstClr val="black"/>
                </a:solidFill>
                <a:latin typeface="Maiandra GD" pitchFamily="34" charset="0"/>
              </a:rPr>
              <a:t> </a:t>
            </a:r>
            <a:r>
              <a:rPr lang="en-US" sz="1600" dirty="0" smtClean="0">
                <a:solidFill>
                  <a:prstClr val="black"/>
                </a:solidFill>
                <a:latin typeface="Maiandra GD" pitchFamily="34" charset="0"/>
              </a:rPr>
              <a:t>di </a:t>
            </a:r>
            <a:r>
              <a:rPr lang="en-US" sz="1600" dirty="0" err="1" smtClean="0">
                <a:solidFill>
                  <a:prstClr val="black"/>
                </a:solidFill>
                <a:latin typeface="Maiandra GD" pitchFamily="34" charset="0"/>
              </a:rPr>
              <a:t>wilayah</a:t>
            </a:r>
            <a:r>
              <a:rPr lang="en-US" sz="1600" dirty="0" smtClean="0">
                <a:solidFill>
                  <a:prstClr val="black"/>
                </a:solidFill>
                <a:latin typeface="Maiandra GD" pitchFamily="34" charset="0"/>
              </a:rPr>
              <a:t> </a:t>
            </a:r>
            <a:r>
              <a:rPr lang="en-US" sz="1600" dirty="0" err="1">
                <a:solidFill>
                  <a:prstClr val="black"/>
                </a:solidFill>
                <a:latin typeface="Maiandra GD" pitchFamily="34" charset="0"/>
              </a:rPr>
              <a:t>Kelurahan</a:t>
            </a:r>
            <a:r>
              <a:rPr lang="en-US" sz="1600" dirty="0">
                <a:solidFill>
                  <a:prstClr val="black"/>
                </a:solidFill>
                <a:latin typeface="Maiandra GD" pitchFamily="34" charset="0"/>
              </a:rPr>
              <a:t> </a:t>
            </a:r>
            <a:r>
              <a:rPr lang="en-US" sz="1600" dirty="0" err="1" smtClean="0">
                <a:solidFill>
                  <a:prstClr val="black"/>
                </a:solidFill>
                <a:latin typeface="Maiandra GD" pitchFamily="34" charset="0"/>
              </a:rPr>
              <a:t>Palupi</a:t>
            </a:r>
            <a:r>
              <a:rPr lang="en-US" sz="1600" dirty="0" smtClean="0">
                <a:solidFill>
                  <a:prstClr val="black"/>
                </a:solidFill>
                <a:latin typeface="Maiandra GD" pitchFamily="34" charset="0"/>
              </a:rPr>
              <a:t> </a:t>
            </a:r>
            <a:r>
              <a:rPr lang="en-US" sz="1600" dirty="0" err="1">
                <a:solidFill>
                  <a:prstClr val="black"/>
                </a:solidFill>
                <a:latin typeface="Maiandra GD" pitchFamily="34" charset="0"/>
              </a:rPr>
              <a:t>adalah</a:t>
            </a:r>
            <a:r>
              <a:rPr lang="en-US" sz="1600" dirty="0">
                <a:solidFill>
                  <a:prstClr val="black"/>
                </a:solidFill>
                <a:latin typeface="Maiandra GD" pitchFamily="34" charset="0"/>
              </a:rPr>
              <a:t> </a:t>
            </a:r>
            <a:r>
              <a:rPr lang="en-US" sz="1600" dirty="0" err="1">
                <a:solidFill>
                  <a:prstClr val="black"/>
                </a:solidFill>
                <a:latin typeface="Maiandra GD" pitchFamily="34" charset="0"/>
              </a:rPr>
              <a:t>merupakan</a:t>
            </a:r>
            <a:r>
              <a:rPr lang="en-US" sz="1600" dirty="0">
                <a:solidFill>
                  <a:prstClr val="black"/>
                </a:solidFill>
                <a:latin typeface="Maiandra GD" pitchFamily="34" charset="0"/>
              </a:rPr>
              <a:t> </a:t>
            </a:r>
            <a:r>
              <a:rPr lang="en-US" sz="1600" dirty="0" err="1">
                <a:solidFill>
                  <a:prstClr val="black"/>
                </a:solidFill>
                <a:latin typeface="Maiandra GD" pitchFamily="34" charset="0"/>
              </a:rPr>
              <a:t>iklim</a:t>
            </a:r>
            <a:r>
              <a:rPr lang="en-US" sz="1600" dirty="0">
                <a:solidFill>
                  <a:prstClr val="black"/>
                </a:solidFill>
                <a:latin typeface="Maiandra GD" pitchFamily="34" charset="0"/>
              </a:rPr>
              <a:t> </a:t>
            </a:r>
            <a:r>
              <a:rPr lang="en-US" sz="1600" dirty="0" err="1">
                <a:solidFill>
                  <a:prstClr val="black"/>
                </a:solidFill>
                <a:latin typeface="Maiandra GD" pitchFamily="34" charset="0"/>
              </a:rPr>
              <a:t>kondusif</a:t>
            </a:r>
            <a:r>
              <a:rPr lang="en-US" sz="1600" dirty="0">
                <a:solidFill>
                  <a:prstClr val="black"/>
                </a:solidFill>
                <a:latin typeface="Maiandra GD" pitchFamily="34" charset="0"/>
              </a:rPr>
              <a:t> </a:t>
            </a:r>
            <a:r>
              <a:rPr lang="en-US" sz="1600" dirty="0" err="1">
                <a:solidFill>
                  <a:prstClr val="black"/>
                </a:solidFill>
                <a:latin typeface="Maiandra GD" pitchFamily="34" charset="0"/>
              </a:rPr>
              <a:t>bagi</a:t>
            </a:r>
            <a:r>
              <a:rPr lang="en-US" sz="1600" dirty="0">
                <a:solidFill>
                  <a:prstClr val="black"/>
                </a:solidFill>
                <a:latin typeface="Maiandra GD" pitchFamily="34" charset="0"/>
              </a:rPr>
              <a:t> </a:t>
            </a:r>
            <a:r>
              <a:rPr lang="en-US" sz="1600" dirty="0" err="1" smtClean="0">
                <a:solidFill>
                  <a:prstClr val="black"/>
                </a:solidFill>
                <a:latin typeface="Maiandra GD" pitchFamily="34" charset="0"/>
              </a:rPr>
              <a:t>warga</a:t>
            </a:r>
            <a:r>
              <a:rPr lang="en-US" sz="1600" dirty="0" smtClean="0">
                <a:solidFill>
                  <a:prstClr val="black"/>
                </a:solidFill>
                <a:latin typeface="Maiandra GD" pitchFamily="34" charset="0"/>
              </a:rPr>
              <a:t> </a:t>
            </a:r>
            <a:r>
              <a:rPr lang="en-US" sz="1600" dirty="0" err="1" smtClean="0">
                <a:solidFill>
                  <a:prstClr val="black"/>
                </a:solidFill>
                <a:latin typeface="Maiandra GD" pitchFamily="34" charset="0"/>
              </a:rPr>
              <a:t>masyarakat</a:t>
            </a:r>
            <a:r>
              <a:rPr lang="en-US" sz="1600" dirty="0" smtClean="0">
                <a:solidFill>
                  <a:prstClr val="black"/>
                </a:solidFill>
                <a:latin typeface="Maiandra GD" pitchFamily="34" charset="0"/>
              </a:rPr>
              <a:t> </a:t>
            </a:r>
            <a:r>
              <a:rPr lang="en-US" sz="1600" dirty="0" err="1" smtClean="0">
                <a:solidFill>
                  <a:prstClr val="black"/>
                </a:solidFill>
                <a:latin typeface="Maiandra GD" pitchFamily="34" charset="0"/>
              </a:rPr>
              <a:t>Kelurahan</a:t>
            </a:r>
            <a:r>
              <a:rPr lang="en-US" sz="1600" dirty="0" smtClean="0">
                <a:solidFill>
                  <a:prstClr val="black"/>
                </a:solidFill>
                <a:latin typeface="Maiandra GD" pitchFamily="34" charset="0"/>
              </a:rPr>
              <a:t> </a:t>
            </a:r>
            <a:r>
              <a:rPr lang="en-US" sz="1600" dirty="0" err="1" smtClean="0">
                <a:solidFill>
                  <a:prstClr val="black"/>
                </a:solidFill>
                <a:latin typeface="Maiandra GD" pitchFamily="34" charset="0"/>
              </a:rPr>
              <a:t>Palupi</a:t>
            </a:r>
            <a:r>
              <a:rPr lang="en-US" sz="1600" dirty="0" smtClean="0">
                <a:solidFill>
                  <a:prstClr val="black"/>
                </a:solidFill>
                <a:latin typeface="Maiandra GD" pitchFamily="34" charset="0"/>
              </a:rPr>
              <a:t> </a:t>
            </a:r>
            <a:r>
              <a:rPr lang="en-US" sz="1600" dirty="0" err="1">
                <a:solidFill>
                  <a:prstClr val="black"/>
                </a:solidFill>
                <a:latin typeface="Maiandra GD" pitchFamily="34" charset="0"/>
              </a:rPr>
              <a:t>dalam</a:t>
            </a:r>
            <a:r>
              <a:rPr lang="en-US" sz="1600" dirty="0">
                <a:solidFill>
                  <a:prstClr val="black"/>
                </a:solidFill>
                <a:latin typeface="Maiandra GD" pitchFamily="34" charset="0"/>
              </a:rPr>
              <a:t> </a:t>
            </a:r>
            <a:r>
              <a:rPr lang="en-US" sz="1600" dirty="0" err="1">
                <a:solidFill>
                  <a:prstClr val="black"/>
                </a:solidFill>
                <a:latin typeface="Maiandra GD" pitchFamily="34" charset="0"/>
              </a:rPr>
              <a:t>mengembangkan</a:t>
            </a:r>
            <a:r>
              <a:rPr lang="en-US" sz="1600" dirty="0">
                <a:solidFill>
                  <a:prstClr val="black"/>
                </a:solidFill>
                <a:latin typeface="Maiandra GD" pitchFamily="34" charset="0"/>
              </a:rPr>
              <a:t> </a:t>
            </a:r>
            <a:r>
              <a:rPr lang="en-US" sz="1600" dirty="0" err="1">
                <a:solidFill>
                  <a:prstClr val="black"/>
                </a:solidFill>
                <a:latin typeface="Maiandra GD" pitchFamily="34" charset="0"/>
              </a:rPr>
              <a:t>usahanya</a:t>
            </a:r>
            <a:r>
              <a:rPr lang="en-US" sz="1600" dirty="0">
                <a:solidFill>
                  <a:prstClr val="black"/>
                </a:solidFill>
                <a:latin typeface="Maiandra GD" pitchFamily="34" charset="0"/>
              </a:rPr>
              <a:t> di </a:t>
            </a:r>
            <a:r>
              <a:rPr lang="en-US" sz="1600" dirty="0" err="1" smtClean="0">
                <a:solidFill>
                  <a:prstClr val="black"/>
                </a:solidFill>
                <a:latin typeface="Maiandra GD" pitchFamily="34" charset="0"/>
              </a:rPr>
              <a:t>dunia</a:t>
            </a:r>
            <a:r>
              <a:rPr lang="en-US" sz="1600" dirty="0" smtClean="0">
                <a:solidFill>
                  <a:prstClr val="black"/>
                </a:solidFill>
                <a:latin typeface="Maiandra GD" pitchFamily="34" charset="0"/>
              </a:rPr>
              <a:t> </a:t>
            </a:r>
            <a:r>
              <a:rPr lang="en-US" sz="1600" dirty="0" err="1" smtClean="0">
                <a:solidFill>
                  <a:prstClr val="black"/>
                </a:solidFill>
                <a:latin typeface="Maiandra GD" pitchFamily="34" charset="0"/>
              </a:rPr>
              <a:t>perdagangan</a:t>
            </a:r>
            <a:r>
              <a:rPr lang="en-US" sz="1600" dirty="0" smtClean="0">
                <a:solidFill>
                  <a:prstClr val="black"/>
                </a:solidFill>
                <a:latin typeface="Maiandra GD" pitchFamily="34" charset="0"/>
              </a:rPr>
              <a:t> </a:t>
            </a:r>
            <a:r>
              <a:rPr lang="en-US" sz="1600" dirty="0" err="1">
                <a:solidFill>
                  <a:prstClr val="black"/>
                </a:solidFill>
                <a:latin typeface="Maiandra GD" pitchFamily="34" charset="0"/>
              </a:rPr>
              <a:t>seperti</a:t>
            </a:r>
            <a:r>
              <a:rPr lang="en-US" sz="1600" dirty="0">
                <a:solidFill>
                  <a:prstClr val="black"/>
                </a:solidFill>
                <a:latin typeface="Maiandra GD" pitchFamily="34" charset="0"/>
              </a:rPr>
              <a:t> </a:t>
            </a:r>
            <a:r>
              <a:rPr lang="en-US" sz="1600" dirty="0" err="1" smtClean="0">
                <a:solidFill>
                  <a:prstClr val="black"/>
                </a:solidFill>
                <a:latin typeface="Maiandra GD" pitchFamily="34" charset="0"/>
              </a:rPr>
              <a:t>bahan</a:t>
            </a:r>
            <a:r>
              <a:rPr lang="en-US" sz="1600" dirty="0" smtClean="0">
                <a:solidFill>
                  <a:prstClr val="black"/>
                </a:solidFill>
                <a:latin typeface="Maiandra GD" pitchFamily="34" charset="0"/>
              </a:rPr>
              <a:t> </a:t>
            </a:r>
            <a:r>
              <a:rPr lang="en-US" sz="1600" dirty="0" err="1">
                <a:solidFill>
                  <a:prstClr val="black"/>
                </a:solidFill>
                <a:latin typeface="Maiandra GD" pitchFamily="34" charset="0"/>
              </a:rPr>
              <a:t>bangunan</a:t>
            </a:r>
            <a:r>
              <a:rPr lang="en-US" sz="1600" dirty="0">
                <a:solidFill>
                  <a:prstClr val="black"/>
                </a:solidFill>
                <a:latin typeface="Maiandra GD" pitchFamily="34" charset="0"/>
              </a:rPr>
              <a:t>, </a:t>
            </a:r>
            <a:r>
              <a:rPr lang="en-US" sz="1600" dirty="0" err="1">
                <a:solidFill>
                  <a:prstClr val="black"/>
                </a:solidFill>
                <a:latin typeface="Maiandra GD" pitchFamily="34" charset="0"/>
              </a:rPr>
              <a:t>kebutuhan</a:t>
            </a:r>
            <a:r>
              <a:rPr lang="en-US" sz="1600" dirty="0">
                <a:solidFill>
                  <a:prstClr val="black"/>
                </a:solidFill>
                <a:latin typeface="Maiandra GD" pitchFamily="34" charset="0"/>
              </a:rPr>
              <a:t> </a:t>
            </a:r>
            <a:r>
              <a:rPr lang="en-US" sz="1600" dirty="0" err="1">
                <a:solidFill>
                  <a:prstClr val="black"/>
                </a:solidFill>
                <a:latin typeface="Maiandra GD" pitchFamily="34" charset="0"/>
              </a:rPr>
              <a:t>pokok</a:t>
            </a:r>
            <a:r>
              <a:rPr lang="en-US" sz="1600" dirty="0">
                <a:solidFill>
                  <a:prstClr val="black"/>
                </a:solidFill>
                <a:latin typeface="Maiandra GD" pitchFamily="34" charset="0"/>
              </a:rPr>
              <a:t> </a:t>
            </a:r>
            <a:r>
              <a:rPr lang="en-US" sz="1600" dirty="0" smtClean="0">
                <a:solidFill>
                  <a:prstClr val="black"/>
                </a:solidFill>
                <a:latin typeface="Maiandra GD" pitchFamily="34" charset="0"/>
              </a:rPr>
              <a:t>(</a:t>
            </a:r>
            <a:r>
              <a:rPr lang="en-US" sz="1600" dirty="0" err="1" smtClean="0">
                <a:solidFill>
                  <a:prstClr val="black"/>
                </a:solidFill>
                <a:latin typeface="Maiandra GD" pitchFamily="34" charset="0"/>
              </a:rPr>
              <a:t>sembako</a:t>
            </a:r>
            <a:r>
              <a:rPr lang="en-US" sz="1600" dirty="0">
                <a:solidFill>
                  <a:prstClr val="black"/>
                </a:solidFill>
                <a:latin typeface="Maiandra GD" pitchFamily="34" charset="0"/>
              </a:rPr>
              <a:t>), </a:t>
            </a:r>
            <a:r>
              <a:rPr lang="en-US" sz="1600" dirty="0" smtClean="0">
                <a:solidFill>
                  <a:prstClr val="black"/>
                </a:solidFill>
                <a:latin typeface="Maiandra GD" pitchFamily="34" charset="0"/>
              </a:rPr>
              <a:t>gas, </a:t>
            </a:r>
            <a:r>
              <a:rPr lang="en-US" sz="1600" dirty="0" err="1" smtClean="0">
                <a:solidFill>
                  <a:prstClr val="black"/>
                </a:solidFill>
                <a:latin typeface="Maiandra GD" pitchFamily="34" charset="0"/>
              </a:rPr>
              <a:t>celluler</a:t>
            </a:r>
            <a:r>
              <a:rPr lang="en-US" sz="1600" dirty="0" smtClean="0">
                <a:solidFill>
                  <a:prstClr val="black"/>
                </a:solidFill>
                <a:latin typeface="Maiandra GD" pitchFamily="34" charset="0"/>
              </a:rPr>
              <a:t> </a:t>
            </a:r>
            <a:r>
              <a:rPr lang="en-US" sz="1600" dirty="0" err="1">
                <a:solidFill>
                  <a:prstClr val="black"/>
                </a:solidFill>
                <a:latin typeface="Maiandra GD" pitchFamily="34" charset="0"/>
              </a:rPr>
              <a:t>dan</a:t>
            </a:r>
            <a:r>
              <a:rPr lang="en-US" sz="1600" dirty="0">
                <a:solidFill>
                  <a:prstClr val="black"/>
                </a:solidFill>
                <a:latin typeface="Maiandra GD" pitchFamily="34" charset="0"/>
              </a:rPr>
              <a:t> </a:t>
            </a:r>
            <a:r>
              <a:rPr lang="en-US" sz="1600" dirty="0" err="1">
                <a:solidFill>
                  <a:prstClr val="black"/>
                </a:solidFill>
                <a:latin typeface="Maiandra GD" pitchFamily="34" charset="0"/>
              </a:rPr>
              <a:t>makanan</a:t>
            </a:r>
            <a:r>
              <a:rPr lang="en-US" sz="1600" dirty="0">
                <a:solidFill>
                  <a:prstClr val="black"/>
                </a:solidFill>
                <a:latin typeface="Maiandra GD" pitchFamily="34" charset="0"/>
              </a:rPr>
              <a:t>/</a:t>
            </a:r>
            <a:r>
              <a:rPr lang="en-US" sz="1600" dirty="0" err="1">
                <a:solidFill>
                  <a:prstClr val="black"/>
                </a:solidFill>
                <a:latin typeface="Maiandra GD" pitchFamily="34" charset="0"/>
              </a:rPr>
              <a:t>kue</a:t>
            </a:r>
            <a:r>
              <a:rPr lang="en-US" sz="1600" dirty="0">
                <a:solidFill>
                  <a:prstClr val="black"/>
                </a:solidFill>
                <a:latin typeface="Maiandra GD" pitchFamily="34" charset="0"/>
              </a:rPr>
              <a:t> </a:t>
            </a:r>
            <a:r>
              <a:rPr lang="en-US" sz="1600" dirty="0" err="1">
                <a:solidFill>
                  <a:prstClr val="black"/>
                </a:solidFill>
                <a:latin typeface="Maiandra GD" pitchFamily="34" charset="0"/>
              </a:rPr>
              <a:t>serta</a:t>
            </a:r>
            <a:r>
              <a:rPr lang="en-US" sz="1600" dirty="0">
                <a:solidFill>
                  <a:prstClr val="black"/>
                </a:solidFill>
                <a:latin typeface="Maiandra GD" pitchFamily="34" charset="0"/>
              </a:rPr>
              <a:t> </a:t>
            </a:r>
            <a:r>
              <a:rPr lang="en-US" sz="1600" dirty="0" err="1">
                <a:solidFill>
                  <a:prstClr val="black"/>
                </a:solidFill>
                <a:latin typeface="Maiandra GD" pitchFamily="34" charset="0"/>
              </a:rPr>
              <a:t>sektor</a:t>
            </a:r>
            <a:r>
              <a:rPr lang="en-US" sz="1600" dirty="0">
                <a:solidFill>
                  <a:prstClr val="black"/>
                </a:solidFill>
                <a:latin typeface="Maiandra GD" pitchFamily="34" charset="0"/>
              </a:rPr>
              <a:t> </a:t>
            </a:r>
            <a:r>
              <a:rPr lang="en-US" sz="1600" dirty="0" err="1">
                <a:solidFill>
                  <a:prstClr val="black"/>
                </a:solidFill>
                <a:latin typeface="Maiandra GD" pitchFamily="34" charset="0"/>
              </a:rPr>
              <a:t>jasa</a:t>
            </a:r>
            <a:r>
              <a:rPr lang="en-US" sz="1600" dirty="0" smtClean="0">
                <a:solidFill>
                  <a:prstClr val="black"/>
                </a:solidFill>
                <a:latin typeface="Maiandra GD" pitchFamily="34" charset="0"/>
              </a:rPr>
              <a:t>.  </a:t>
            </a:r>
            <a:endParaRPr lang="en-US" sz="1600" b="1" dirty="0">
              <a:solidFill>
                <a:prstClr val="black"/>
              </a:solidFill>
              <a:latin typeface="Maiandra GD" pitchFamily="34" charset="0"/>
            </a:endParaRPr>
          </a:p>
        </p:txBody>
      </p:sp>
      <p:graphicFrame>
        <p:nvGraphicFramePr>
          <p:cNvPr id="7" name="Content Placeholder 4"/>
          <p:cNvGraphicFramePr>
            <a:graphicFrameLocks/>
          </p:cNvGraphicFramePr>
          <p:nvPr>
            <p:extLst>
              <p:ext uri="{D42A27DB-BD31-4B8C-83A1-F6EECF244321}">
                <p14:modId xmlns:p14="http://schemas.microsoft.com/office/powerpoint/2010/main" xmlns="" val="2805297915"/>
              </p:ext>
            </p:extLst>
          </p:nvPr>
        </p:nvGraphicFramePr>
        <p:xfrm>
          <a:off x="1315510" y="5181600"/>
          <a:ext cx="5338295" cy="4100233"/>
        </p:xfrm>
        <a:graphic>
          <a:graphicData uri="http://schemas.openxmlformats.org/drawingml/2006/table">
            <a:tbl>
              <a:tblPr firstRow="1" bandRow="1">
                <a:tableStyleId>{5C22544A-7EE6-4342-B048-85BDC9FD1C3A}</a:tableStyleId>
              </a:tblPr>
              <a:tblGrid>
                <a:gridCol w="777766"/>
                <a:gridCol w="2985924"/>
                <a:gridCol w="1574605"/>
              </a:tblGrid>
              <a:tr h="773748">
                <a:tc>
                  <a:txBody>
                    <a:bodyPr/>
                    <a:lstStyle/>
                    <a:p>
                      <a:pPr marL="0" marR="50165" algn="ctr">
                        <a:lnSpc>
                          <a:spcPct val="150000"/>
                        </a:lnSpc>
                        <a:spcBef>
                          <a:spcPts val="0"/>
                        </a:spcBef>
                        <a:spcAft>
                          <a:spcPts val="0"/>
                        </a:spcAft>
                      </a:pPr>
                      <a:r>
                        <a:rPr lang="en-US" sz="1500" b="1" dirty="0">
                          <a:latin typeface="Trebuchet MS"/>
                          <a:ea typeface="Times New Roman"/>
                          <a:cs typeface="Arial"/>
                        </a:rPr>
                        <a:t>No</a:t>
                      </a:r>
                      <a:endParaRPr lang="en-US" sz="1500" b="1" dirty="0">
                        <a:latin typeface="Times New Roman"/>
                        <a:ea typeface="Times New Roman"/>
                      </a:endParaRPr>
                    </a:p>
                  </a:txBody>
                  <a:tcPr marL="77724" marR="77724"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500" b="1" dirty="0">
                          <a:latin typeface="Trebuchet MS"/>
                          <a:ea typeface="Times New Roman"/>
                          <a:cs typeface="Arial"/>
                        </a:rPr>
                        <a:t>Jenis Industri Perdagangan</a:t>
                      </a:r>
                      <a:endParaRPr lang="en-US" sz="1500" b="1" dirty="0">
                        <a:latin typeface="Times New Roman"/>
                        <a:ea typeface="Times New Roman"/>
                      </a:endParaRPr>
                    </a:p>
                  </a:txBody>
                  <a:tcPr marL="77724" marR="77724"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500" b="1" dirty="0">
                          <a:latin typeface="Trebuchet MS"/>
                          <a:ea typeface="Times New Roman"/>
                          <a:cs typeface="Arial"/>
                        </a:rPr>
                        <a:t>Jumlah </a:t>
                      </a:r>
                      <a:endParaRPr lang="en-US" sz="1500" b="1" dirty="0">
                        <a:latin typeface="Times New Roman"/>
                        <a:ea typeface="Times New Roman"/>
                      </a:endParaRPr>
                    </a:p>
                  </a:txBody>
                  <a:tcPr marL="77724" marR="77724" marT="0" marB="0" anchor="ctr">
                    <a:cell3D prstMaterial="dkEdge">
                      <a:bevel h="50800" prst="divot"/>
                      <a:lightRig rig="flood" dir="t"/>
                    </a:cell3D>
                  </a:tcPr>
                </a:tc>
              </a:tr>
              <a:tr h="3326485">
                <a:tc>
                  <a:txBody>
                    <a:bodyPr/>
                    <a:lstStyle/>
                    <a:p>
                      <a:pPr marL="0" marR="50165" algn="ctr">
                        <a:lnSpc>
                          <a:spcPct val="150000"/>
                        </a:lnSpc>
                        <a:spcBef>
                          <a:spcPts val="0"/>
                        </a:spcBef>
                        <a:spcAft>
                          <a:spcPts val="300"/>
                        </a:spcAft>
                      </a:pPr>
                      <a:r>
                        <a:rPr lang="id-ID" sz="1500" dirty="0" smtClean="0">
                          <a:latin typeface="Times New Roman"/>
                          <a:ea typeface="Times New Roman"/>
                        </a:rPr>
                        <a:t>1.</a:t>
                      </a:r>
                      <a:endParaRPr lang="en-US" sz="1500" dirty="0" smtClean="0">
                        <a:latin typeface="Times New Roman"/>
                        <a:ea typeface="Times New Roman"/>
                      </a:endParaRPr>
                    </a:p>
                    <a:p>
                      <a:pPr marL="0" marR="50165" algn="ctr">
                        <a:lnSpc>
                          <a:spcPct val="150000"/>
                        </a:lnSpc>
                        <a:spcBef>
                          <a:spcPts val="0"/>
                        </a:spcBef>
                        <a:spcAft>
                          <a:spcPts val="300"/>
                        </a:spcAft>
                      </a:pPr>
                      <a:r>
                        <a:rPr lang="en-US" sz="1500" dirty="0" smtClean="0">
                          <a:latin typeface="Trebuchet MS"/>
                          <a:ea typeface="Times New Roman"/>
                          <a:cs typeface="Arial"/>
                        </a:rPr>
                        <a:t>2</a:t>
                      </a:r>
                      <a:r>
                        <a:rPr lang="id-ID" sz="1500" dirty="0" smtClean="0">
                          <a:latin typeface="Trebuchet MS"/>
                          <a:ea typeface="Times New Roman"/>
                          <a:cs typeface="Arial"/>
                        </a:rPr>
                        <a:t>.</a:t>
                      </a:r>
                      <a:endParaRPr lang="en-US" sz="1500" dirty="0" smtClean="0">
                        <a:latin typeface="Times New Roman"/>
                        <a:ea typeface="Times New Roman"/>
                      </a:endParaRPr>
                    </a:p>
                    <a:p>
                      <a:pPr marL="0" marR="50165" algn="ctr">
                        <a:lnSpc>
                          <a:spcPct val="150000"/>
                        </a:lnSpc>
                        <a:spcBef>
                          <a:spcPts val="0"/>
                        </a:spcBef>
                        <a:spcAft>
                          <a:spcPts val="300"/>
                        </a:spcAft>
                      </a:pPr>
                      <a:r>
                        <a:rPr lang="en-US" sz="1500" dirty="0" smtClean="0">
                          <a:latin typeface="Trebuchet MS"/>
                          <a:ea typeface="Times New Roman"/>
                          <a:cs typeface="Arial"/>
                        </a:rPr>
                        <a:t>3</a:t>
                      </a:r>
                      <a:r>
                        <a:rPr lang="id-ID" sz="1500" dirty="0" smtClean="0">
                          <a:latin typeface="Trebuchet MS"/>
                          <a:ea typeface="Times New Roman"/>
                          <a:cs typeface="Arial"/>
                        </a:rPr>
                        <a:t>.</a:t>
                      </a:r>
                      <a:endParaRPr lang="en-US" sz="1500" dirty="0">
                        <a:latin typeface="Times New Roman"/>
                        <a:ea typeface="Times New Roman"/>
                      </a:endParaRPr>
                    </a:p>
                    <a:p>
                      <a:pPr marL="0" marR="50165" algn="ctr">
                        <a:lnSpc>
                          <a:spcPct val="150000"/>
                        </a:lnSpc>
                        <a:spcBef>
                          <a:spcPts val="0"/>
                        </a:spcBef>
                        <a:spcAft>
                          <a:spcPts val="300"/>
                        </a:spcAft>
                      </a:pPr>
                      <a:r>
                        <a:rPr lang="en-US" sz="1500" dirty="0" smtClean="0">
                          <a:latin typeface="Trebuchet MS"/>
                          <a:ea typeface="Times New Roman"/>
                          <a:cs typeface="Arial"/>
                        </a:rPr>
                        <a:t>4</a:t>
                      </a:r>
                      <a:r>
                        <a:rPr lang="id-ID" sz="1500" dirty="0" smtClean="0">
                          <a:latin typeface="Trebuchet MS"/>
                          <a:ea typeface="Times New Roman"/>
                          <a:cs typeface="Arial"/>
                        </a:rPr>
                        <a:t>.</a:t>
                      </a:r>
                      <a:endParaRPr lang="en-US" sz="1500" dirty="0">
                        <a:latin typeface="Times New Roman"/>
                        <a:ea typeface="Times New Roman"/>
                      </a:endParaRPr>
                    </a:p>
                    <a:p>
                      <a:pPr marL="0" marR="50165" algn="ctr">
                        <a:lnSpc>
                          <a:spcPct val="150000"/>
                        </a:lnSpc>
                        <a:spcBef>
                          <a:spcPts val="0"/>
                        </a:spcBef>
                        <a:spcAft>
                          <a:spcPts val="300"/>
                        </a:spcAft>
                      </a:pPr>
                      <a:r>
                        <a:rPr lang="en-US" sz="1500" dirty="0" smtClean="0">
                          <a:latin typeface="Trebuchet MS"/>
                          <a:ea typeface="Times New Roman"/>
                          <a:cs typeface="Arial"/>
                        </a:rPr>
                        <a:t>5</a:t>
                      </a:r>
                      <a:r>
                        <a:rPr lang="id-ID" sz="1500" dirty="0" smtClean="0">
                          <a:latin typeface="Trebuchet MS"/>
                          <a:ea typeface="Times New Roman"/>
                          <a:cs typeface="Arial"/>
                        </a:rPr>
                        <a:t>.</a:t>
                      </a:r>
                      <a:endParaRPr lang="en-US" sz="1500" dirty="0">
                        <a:latin typeface="Times New Roman"/>
                        <a:ea typeface="Times New Roman"/>
                      </a:endParaRPr>
                    </a:p>
                    <a:p>
                      <a:pPr marL="0" marR="50165" algn="ctr">
                        <a:lnSpc>
                          <a:spcPct val="150000"/>
                        </a:lnSpc>
                        <a:spcBef>
                          <a:spcPts val="0"/>
                        </a:spcBef>
                        <a:spcAft>
                          <a:spcPts val="300"/>
                        </a:spcAft>
                      </a:pPr>
                      <a:r>
                        <a:rPr lang="en-US" sz="1500" dirty="0">
                          <a:latin typeface="Trebuchet MS"/>
                          <a:ea typeface="Times New Roman"/>
                          <a:cs typeface="Arial"/>
                        </a:rPr>
                        <a:t> 6.</a:t>
                      </a:r>
                      <a:endParaRPr lang="en-US" sz="1500" dirty="0">
                        <a:latin typeface="Times New Roman"/>
                        <a:ea typeface="Times New Roman"/>
                      </a:endParaRPr>
                    </a:p>
                    <a:p>
                      <a:pPr marL="0" marR="50165" algn="ctr">
                        <a:lnSpc>
                          <a:spcPct val="150000"/>
                        </a:lnSpc>
                        <a:spcBef>
                          <a:spcPts val="0"/>
                        </a:spcBef>
                        <a:spcAft>
                          <a:spcPts val="300"/>
                        </a:spcAft>
                      </a:pPr>
                      <a:r>
                        <a:rPr lang="en-US" sz="1500" dirty="0">
                          <a:latin typeface="Trebuchet MS"/>
                          <a:ea typeface="Times New Roman"/>
                          <a:cs typeface="Arial"/>
                        </a:rPr>
                        <a:t>7.</a:t>
                      </a:r>
                      <a:endParaRPr lang="en-US" sz="1500" dirty="0">
                        <a:latin typeface="Times New Roman"/>
                        <a:ea typeface="Times New Roman"/>
                      </a:endParaRPr>
                    </a:p>
                    <a:p>
                      <a:pPr marL="0" marR="50165" algn="ctr">
                        <a:lnSpc>
                          <a:spcPct val="150000"/>
                        </a:lnSpc>
                        <a:spcBef>
                          <a:spcPts val="0"/>
                        </a:spcBef>
                        <a:spcAft>
                          <a:spcPts val="300"/>
                        </a:spcAft>
                      </a:pPr>
                      <a:r>
                        <a:rPr lang="en-US" sz="1500" dirty="0" smtClean="0">
                          <a:latin typeface="Trebuchet MS"/>
                          <a:ea typeface="Times New Roman"/>
                          <a:cs typeface="Arial"/>
                        </a:rPr>
                        <a:t>8</a:t>
                      </a:r>
                      <a:r>
                        <a:rPr lang="id-ID" sz="1500" dirty="0" smtClean="0">
                          <a:latin typeface="Trebuchet MS"/>
                          <a:ea typeface="Times New Roman"/>
                          <a:cs typeface="Arial"/>
                        </a:rPr>
                        <a:t>.</a:t>
                      </a:r>
                      <a:endParaRPr lang="en-US" sz="1500" dirty="0">
                        <a:latin typeface="Times New Roman"/>
                        <a:ea typeface="Times New Roman"/>
                      </a:endParaRPr>
                    </a:p>
                  </a:txBody>
                  <a:tcPr marL="77724" marR="77724" marT="0" marB="0" anchor="ctr">
                    <a:cell3D prstMaterial="dkEdge">
                      <a:bevel h="50800" prst="divot"/>
                      <a:lightRig rig="flood" dir="t"/>
                    </a:cell3D>
                  </a:tcPr>
                </a:tc>
                <a:tc>
                  <a:txBody>
                    <a:bodyPr/>
                    <a:lstStyle/>
                    <a:p>
                      <a:pPr marL="0" marR="50165">
                        <a:lnSpc>
                          <a:spcPct val="150000"/>
                        </a:lnSpc>
                        <a:spcBef>
                          <a:spcPts val="0"/>
                        </a:spcBef>
                        <a:spcAft>
                          <a:spcPts val="300"/>
                        </a:spcAft>
                      </a:pPr>
                      <a:r>
                        <a:rPr lang="en-US" sz="1500" dirty="0" smtClean="0">
                          <a:latin typeface="Trebuchet MS"/>
                          <a:ea typeface="Times New Roman"/>
                          <a:cs typeface="Arial"/>
                        </a:rPr>
                        <a:t>B </a:t>
                      </a:r>
                      <a:r>
                        <a:rPr lang="en-US" sz="1500" dirty="0">
                          <a:latin typeface="Trebuchet MS"/>
                          <a:ea typeface="Times New Roman"/>
                          <a:cs typeface="Arial"/>
                        </a:rPr>
                        <a:t>a t a k o</a:t>
                      </a:r>
                      <a:endParaRPr lang="en-US" sz="1500" dirty="0">
                        <a:latin typeface="Times New Roman"/>
                        <a:ea typeface="Times New Roman"/>
                      </a:endParaRPr>
                    </a:p>
                    <a:p>
                      <a:pPr marL="0" marR="50165">
                        <a:lnSpc>
                          <a:spcPct val="150000"/>
                        </a:lnSpc>
                        <a:spcBef>
                          <a:spcPts val="0"/>
                        </a:spcBef>
                        <a:spcAft>
                          <a:spcPts val="300"/>
                        </a:spcAft>
                      </a:pPr>
                      <a:r>
                        <a:rPr lang="en-US" sz="1500" dirty="0">
                          <a:latin typeface="Trebuchet MS"/>
                          <a:ea typeface="Times New Roman"/>
                          <a:cs typeface="Arial"/>
                        </a:rPr>
                        <a:t>M e u b e l</a:t>
                      </a:r>
                      <a:endParaRPr lang="en-US" sz="1500" dirty="0">
                        <a:latin typeface="Times New Roman"/>
                        <a:ea typeface="Times New Roman"/>
                      </a:endParaRPr>
                    </a:p>
                    <a:p>
                      <a:pPr marL="0" marR="50165">
                        <a:lnSpc>
                          <a:spcPct val="150000"/>
                        </a:lnSpc>
                        <a:spcBef>
                          <a:spcPts val="0"/>
                        </a:spcBef>
                        <a:spcAft>
                          <a:spcPts val="300"/>
                        </a:spcAft>
                      </a:pPr>
                      <a:r>
                        <a:rPr lang="en-US" sz="1500" dirty="0" err="1" smtClean="0">
                          <a:latin typeface="Trebuchet MS"/>
                          <a:ea typeface="Times New Roman"/>
                          <a:cs typeface="Arial"/>
                        </a:rPr>
                        <a:t>Kue</a:t>
                      </a:r>
                      <a:r>
                        <a:rPr lang="en-US" sz="1500" baseline="0" dirty="0" smtClean="0">
                          <a:latin typeface="Trebuchet MS"/>
                          <a:ea typeface="Times New Roman"/>
                          <a:cs typeface="Arial"/>
                        </a:rPr>
                        <a:t> </a:t>
                      </a:r>
                      <a:r>
                        <a:rPr lang="en-US" sz="1500" baseline="0" dirty="0" err="1" smtClean="0">
                          <a:latin typeface="Trebuchet MS"/>
                          <a:ea typeface="Times New Roman"/>
                          <a:cs typeface="Arial"/>
                        </a:rPr>
                        <a:t>Pia</a:t>
                      </a:r>
                      <a:endParaRPr lang="en-US" sz="1500" dirty="0">
                        <a:latin typeface="Times New Roman"/>
                        <a:ea typeface="Times New Roman"/>
                      </a:endParaRPr>
                    </a:p>
                    <a:p>
                      <a:pPr marL="0" marR="50165">
                        <a:lnSpc>
                          <a:spcPct val="150000"/>
                        </a:lnSpc>
                        <a:spcBef>
                          <a:spcPts val="0"/>
                        </a:spcBef>
                        <a:spcAft>
                          <a:spcPts val="300"/>
                        </a:spcAft>
                      </a:pPr>
                      <a:r>
                        <a:rPr lang="en-US" sz="1500" dirty="0">
                          <a:latin typeface="Trebuchet MS"/>
                          <a:ea typeface="Times New Roman"/>
                          <a:cs typeface="Arial"/>
                        </a:rPr>
                        <a:t>K r </a:t>
                      </a:r>
                      <a:r>
                        <a:rPr lang="en-US" sz="1500" dirty="0" err="1" smtClean="0">
                          <a:latin typeface="Trebuchet MS"/>
                          <a:ea typeface="Times New Roman"/>
                          <a:cs typeface="Arial"/>
                        </a:rPr>
                        <a:t>i</a:t>
                      </a:r>
                      <a:r>
                        <a:rPr lang="en-US" sz="1500" dirty="0" smtClean="0">
                          <a:latin typeface="Trebuchet MS"/>
                          <a:ea typeface="Times New Roman"/>
                          <a:cs typeface="Arial"/>
                        </a:rPr>
                        <a:t> </a:t>
                      </a:r>
                      <a:r>
                        <a:rPr lang="en-US" sz="1500" dirty="0">
                          <a:latin typeface="Trebuchet MS"/>
                          <a:ea typeface="Times New Roman"/>
                          <a:cs typeface="Arial"/>
                        </a:rPr>
                        <a:t>p </a:t>
                      </a:r>
                      <a:r>
                        <a:rPr lang="en-US" sz="1500" dirty="0" err="1" smtClean="0">
                          <a:latin typeface="Trebuchet MS"/>
                          <a:ea typeface="Times New Roman"/>
                          <a:cs typeface="Arial"/>
                        </a:rPr>
                        <a:t>i</a:t>
                      </a:r>
                      <a:r>
                        <a:rPr lang="en-US" sz="1500" dirty="0" smtClean="0">
                          <a:latin typeface="Trebuchet MS"/>
                          <a:ea typeface="Times New Roman"/>
                          <a:cs typeface="Arial"/>
                        </a:rPr>
                        <a:t> </a:t>
                      </a:r>
                      <a:r>
                        <a:rPr lang="en-US" sz="1500" dirty="0">
                          <a:latin typeface="Trebuchet MS"/>
                          <a:ea typeface="Times New Roman"/>
                          <a:cs typeface="Arial"/>
                        </a:rPr>
                        <a:t>k</a:t>
                      </a:r>
                      <a:endParaRPr lang="en-US" sz="1500" dirty="0">
                        <a:latin typeface="Times New Roman"/>
                        <a:ea typeface="Times New Roman"/>
                      </a:endParaRPr>
                    </a:p>
                    <a:p>
                      <a:pPr marL="0" marR="50165">
                        <a:lnSpc>
                          <a:spcPct val="150000"/>
                        </a:lnSpc>
                        <a:spcBef>
                          <a:spcPts val="0"/>
                        </a:spcBef>
                        <a:spcAft>
                          <a:spcPts val="300"/>
                        </a:spcAft>
                      </a:pPr>
                      <a:r>
                        <a:rPr lang="en-US" sz="1500" dirty="0">
                          <a:latin typeface="Trebuchet MS"/>
                          <a:ea typeface="Times New Roman"/>
                          <a:cs typeface="Arial"/>
                        </a:rPr>
                        <a:t>Bawang Goreng</a:t>
                      </a:r>
                      <a:endParaRPr lang="en-US" sz="1500" dirty="0">
                        <a:latin typeface="Times New Roman"/>
                        <a:ea typeface="Times New Roman"/>
                      </a:endParaRPr>
                    </a:p>
                    <a:p>
                      <a:pPr marL="0" marR="50165">
                        <a:lnSpc>
                          <a:spcPct val="150000"/>
                        </a:lnSpc>
                        <a:spcBef>
                          <a:spcPts val="0"/>
                        </a:spcBef>
                        <a:spcAft>
                          <a:spcPts val="300"/>
                        </a:spcAft>
                      </a:pPr>
                      <a:r>
                        <a:rPr lang="en-US" sz="1500" dirty="0">
                          <a:latin typeface="Trebuchet MS"/>
                          <a:ea typeface="Times New Roman"/>
                          <a:cs typeface="Arial"/>
                        </a:rPr>
                        <a:t>Air Minum Isi Ulang</a:t>
                      </a:r>
                      <a:endParaRPr lang="en-US" sz="1500" dirty="0">
                        <a:latin typeface="Times New Roman"/>
                        <a:ea typeface="Times New Roman"/>
                      </a:endParaRPr>
                    </a:p>
                    <a:p>
                      <a:pPr marL="0" marR="50165">
                        <a:lnSpc>
                          <a:spcPct val="150000"/>
                        </a:lnSpc>
                        <a:spcBef>
                          <a:spcPts val="0"/>
                        </a:spcBef>
                        <a:spcAft>
                          <a:spcPts val="300"/>
                        </a:spcAft>
                      </a:pPr>
                      <a:r>
                        <a:rPr lang="en-US" sz="1500" dirty="0">
                          <a:latin typeface="Trebuchet MS"/>
                          <a:ea typeface="Times New Roman"/>
                          <a:cs typeface="Arial"/>
                        </a:rPr>
                        <a:t>Gorden</a:t>
                      </a:r>
                      <a:endParaRPr lang="en-US" sz="1500" dirty="0">
                        <a:latin typeface="Times New Roman"/>
                        <a:ea typeface="Times New Roman"/>
                      </a:endParaRPr>
                    </a:p>
                    <a:p>
                      <a:pPr marL="0" marR="50165">
                        <a:lnSpc>
                          <a:spcPct val="150000"/>
                        </a:lnSpc>
                        <a:spcBef>
                          <a:spcPts val="0"/>
                        </a:spcBef>
                        <a:spcAft>
                          <a:spcPts val="300"/>
                        </a:spcAft>
                      </a:pPr>
                      <a:r>
                        <a:rPr lang="en-US" sz="1500" dirty="0" err="1" smtClean="0">
                          <a:latin typeface="Trebuchet MS"/>
                          <a:ea typeface="Times New Roman"/>
                          <a:cs typeface="Arial"/>
                        </a:rPr>
                        <a:t>Coklat</a:t>
                      </a:r>
                      <a:r>
                        <a:rPr lang="en-US" sz="1500" baseline="0" dirty="0" smtClean="0">
                          <a:latin typeface="Trebuchet MS"/>
                          <a:ea typeface="Times New Roman"/>
                          <a:cs typeface="Arial"/>
                        </a:rPr>
                        <a:t> </a:t>
                      </a:r>
                      <a:r>
                        <a:rPr lang="en-US" sz="1500" baseline="0" dirty="0" err="1" smtClean="0">
                          <a:latin typeface="Trebuchet MS"/>
                          <a:ea typeface="Times New Roman"/>
                          <a:cs typeface="Arial"/>
                        </a:rPr>
                        <a:t>Susu</a:t>
                      </a:r>
                      <a:r>
                        <a:rPr lang="en-US" sz="1500" baseline="0" dirty="0" smtClean="0">
                          <a:latin typeface="Trebuchet MS"/>
                          <a:ea typeface="Times New Roman"/>
                          <a:cs typeface="Arial"/>
                        </a:rPr>
                        <a:t> </a:t>
                      </a:r>
                      <a:r>
                        <a:rPr lang="en-US" sz="1500" baseline="0" dirty="0" err="1" smtClean="0">
                          <a:latin typeface="Trebuchet MS"/>
                          <a:ea typeface="Times New Roman"/>
                          <a:cs typeface="Arial"/>
                        </a:rPr>
                        <a:t>Jahe</a:t>
                      </a:r>
                      <a:r>
                        <a:rPr lang="en-US" sz="1500" baseline="0" dirty="0" smtClean="0">
                          <a:latin typeface="Trebuchet MS"/>
                          <a:ea typeface="Times New Roman"/>
                          <a:cs typeface="Arial"/>
                        </a:rPr>
                        <a:t> </a:t>
                      </a:r>
                      <a:r>
                        <a:rPr lang="en-US" sz="1500" baseline="0" dirty="0" err="1" smtClean="0">
                          <a:latin typeface="Trebuchet MS"/>
                          <a:ea typeface="Times New Roman"/>
                          <a:cs typeface="Arial"/>
                        </a:rPr>
                        <a:t>dll</a:t>
                      </a:r>
                      <a:endParaRPr lang="en-US" sz="1500" dirty="0">
                        <a:latin typeface="Times New Roman"/>
                        <a:ea typeface="Times New Roman"/>
                      </a:endParaRPr>
                    </a:p>
                  </a:txBody>
                  <a:tcPr marL="77724" marR="77724" marT="0" marB="0" anchor="ctr">
                    <a:cell3D prstMaterial="dkEdge">
                      <a:bevel h="50800" prst="divot"/>
                      <a:lightRig rig="flood" dir="t"/>
                    </a:cell3D>
                  </a:tcPr>
                </a:tc>
                <a:tc>
                  <a:txBody>
                    <a:bodyPr/>
                    <a:lstStyle/>
                    <a:p>
                      <a:pPr marL="0" marR="50165" algn="ctr">
                        <a:lnSpc>
                          <a:spcPct val="150000"/>
                        </a:lnSpc>
                        <a:spcBef>
                          <a:spcPts val="0"/>
                        </a:spcBef>
                        <a:spcAft>
                          <a:spcPts val="300"/>
                        </a:spcAft>
                      </a:pPr>
                      <a:r>
                        <a:rPr lang="id-ID" sz="1500" dirty="0" smtClean="0">
                          <a:solidFill>
                            <a:schemeClr val="tx1"/>
                          </a:solidFill>
                          <a:latin typeface="Trebuchet MS"/>
                          <a:ea typeface="Times New Roman"/>
                          <a:cs typeface="Arial"/>
                        </a:rPr>
                        <a:t>3</a:t>
                      </a:r>
                      <a:endParaRPr lang="en-US" sz="1500" dirty="0">
                        <a:solidFill>
                          <a:schemeClr val="tx1"/>
                        </a:solidFill>
                        <a:latin typeface="Times New Roman"/>
                        <a:ea typeface="Times New Roman"/>
                      </a:endParaRPr>
                    </a:p>
                    <a:p>
                      <a:pPr marL="0" marR="50165" algn="ctr">
                        <a:lnSpc>
                          <a:spcPct val="150000"/>
                        </a:lnSpc>
                        <a:spcBef>
                          <a:spcPts val="0"/>
                        </a:spcBef>
                        <a:spcAft>
                          <a:spcPts val="300"/>
                        </a:spcAft>
                      </a:pPr>
                      <a:r>
                        <a:rPr lang="en-US" sz="1500" dirty="0">
                          <a:solidFill>
                            <a:schemeClr val="tx1"/>
                          </a:solidFill>
                          <a:latin typeface="Trebuchet MS"/>
                          <a:ea typeface="Times New Roman"/>
                          <a:cs typeface="Arial"/>
                        </a:rPr>
                        <a:t>5</a:t>
                      </a:r>
                      <a:endParaRPr lang="en-US" sz="1500" dirty="0">
                        <a:solidFill>
                          <a:schemeClr val="tx1"/>
                        </a:solidFill>
                        <a:latin typeface="Times New Roman"/>
                        <a:ea typeface="Times New Roman"/>
                      </a:endParaRPr>
                    </a:p>
                    <a:p>
                      <a:pPr marL="0" marR="50165" algn="ctr">
                        <a:lnSpc>
                          <a:spcPct val="150000"/>
                        </a:lnSpc>
                        <a:spcBef>
                          <a:spcPts val="0"/>
                        </a:spcBef>
                        <a:spcAft>
                          <a:spcPts val="300"/>
                        </a:spcAft>
                      </a:pPr>
                      <a:r>
                        <a:rPr lang="en-US" sz="1500" dirty="0" smtClean="0">
                          <a:solidFill>
                            <a:schemeClr val="tx1"/>
                          </a:solidFill>
                          <a:latin typeface="Trebuchet MS"/>
                          <a:ea typeface="Times New Roman"/>
                          <a:cs typeface="Arial"/>
                        </a:rPr>
                        <a:t> </a:t>
                      </a:r>
                      <a:r>
                        <a:rPr lang="en-US" sz="1500" dirty="0">
                          <a:solidFill>
                            <a:schemeClr val="tx1"/>
                          </a:solidFill>
                          <a:latin typeface="Trebuchet MS"/>
                          <a:ea typeface="Times New Roman"/>
                          <a:cs typeface="Arial"/>
                        </a:rPr>
                        <a:t>1</a:t>
                      </a:r>
                      <a:endParaRPr lang="en-US" sz="1500" dirty="0">
                        <a:solidFill>
                          <a:schemeClr val="tx1"/>
                        </a:solidFill>
                        <a:latin typeface="Times New Roman"/>
                        <a:ea typeface="Times New Roman"/>
                      </a:endParaRPr>
                    </a:p>
                    <a:p>
                      <a:pPr marL="0" marR="50165" algn="ctr">
                        <a:lnSpc>
                          <a:spcPct val="150000"/>
                        </a:lnSpc>
                        <a:spcBef>
                          <a:spcPts val="0"/>
                        </a:spcBef>
                        <a:spcAft>
                          <a:spcPts val="300"/>
                        </a:spcAft>
                      </a:pPr>
                      <a:r>
                        <a:rPr lang="en-US" sz="1500" dirty="0">
                          <a:solidFill>
                            <a:schemeClr val="tx1"/>
                          </a:solidFill>
                          <a:latin typeface="Trebuchet MS"/>
                          <a:ea typeface="Times New Roman"/>
                          <a:cs typeface="Arial"/>
                        </a:rPr>
                        <a:t>3</a:t>
                      </a:r>
                      <a:endParaRPr lang="en-US" sz="1500" dirty="0">
                        <a:solidFill>
                          <a:schemeClr val="tx1"/>
                        </a:solidFill>
                        <a:latin typeface="Times New Roman"/>
                        <a:ea typeface="Times New Roman"/>
                      </a:endParaRPr>
                    </a:p>
                    <a:p>
                      <a:pPr marL="0" marR="50165" algn="ctr">
                        <a:lnSpc>
                          <a:spcPct val="150000"/>
                        </a:lnSpc>
                        <a:spcBef>
                          <a:spcPts val="0"/>
                        </a:spcBef>
                        <a:spcAft>
                          <a:spcPts val="300"/>
                        </a:spcAft>
                      </a:pPr>
                      <a:r>
                        <a:rPr lang="en-US" sz="1500" dirty="0" smtClean="0">
                          <a:solidFill>
                            <a:schemeClr val="tx1"/>
                          </a:solidFill>
                          <a:latin typeface="Trebuchet MS"/>
                          <a:ea typeface="Times New Roman"/>
                          <a:cs typeface="Arial"/>
                        </a:rPr>
                        <a:t> </a:t>
                      </a:r>
                      <a:r>
                        <a:rPr lang="en-US" sz="1500" dirty="0">
                          <a:solidFill>
                            <a:schemeClr val="tx1"/>
                          </a:solidFill>
                          <a:latin typeface="Trebuchet MS"/>
                          <a:ea typeface="Times New Roman"/>
                          <a:cs typeface="Arial"/>
                        </a:rPr>
                        <a:t>1 </a:t>
                      </a:r>
                      <a:endParaRPr lang="en-US" sz="1500" dirty="0">
                        <a:solidFill>
                          <a:schemeClr val="tx1"/>
                        </a:solidFill>
                        <a:latin typeface="Times New Roman"/>
                        <a:ea typeface="Times New Roman"/>
                      </a:endParaRPr>
                    </a:p>
                    <a:p>
                      <a:pPr marL="0" marR="50165" algn="ctr">
                        <a:lnSpc>
                          <a:spcPct val="150000"/>
                        </a:lnSpc>
                        <a:spcBef>
                          <a:spcPts val="0"/>
                        </a:spcBef>
                        <a:spcAft>
                          <a:spcPts val="300"/>
                        </a:spcAft>
                      </a:pPr>
                      <a:r>
                        <a:rPr lang="en-US" sz="1500" dirty="0" smtClean="0">
                          <a:solidFill>
                            <a:schemeClr val="tx1"/>
                          </a:solidFill>
                          <a:latin typeface="Trebuchet MS"/>
                          <a:ea typeface="Times New Roman"/>
                          <a:cs typeface="Arial"/>
                        </a:rPr>
                        <a:t>10 </a:t>
                      </a:r>
                      <a:endParaRPr lang="en-US" sz="1500" dirty="0">
                        <a:solidFill>
                          <a:schemeClr val="tx1"/>
                        </a:solidFill>
                        <a:latin typeface="Times New Roman"/>
                        <a:ea typeface="Times New Roman"/>
                      </a:endParaRPr>
                    </a:p>
                    <a:p>
                      <a:pPr marL="0" marR="50165" algn="ctr">
                        <a:lnSpc>
                          <a:spcPct val="150000"/>
                        </a:lnSpc>
                        <a:spcBef>
                          <a:spcPts val="0"/>
                        </a:spcBef>
                        <a:spcAft>
                          <a:spcPts val="300"/>
                        </a:spcAft>
                      </a:pPr>
                      <a:r>
                        <a:rPr lang="en-US" sz="1500" dirty="0">
                          <a:solidFill>
                            <a:schemeClr val="tx1"/>
                          </a:solidFill>
                          <a:latin typeface="Trebuchet MS"/>
                          <a:ea typeface="Times New Roman"/>
                          <a:cs typeface="Arial"/>
                        </a:rPr>
                        <a:t>1   </a:t>
                      </a:r>
                      <a:endParaRPr lang="en-US" sz="1500" dirty="0">
                        <a:solidFill>
                          <a:schemeClr val="tx1"/>
                        </a:solidFill>
                        <a:latin typeface="Times New Roman"/>
                        <a:ea typeface="Times New Roman"/>
                      </a:endParaRPr>
                    </a:p>
                    <a:p>
                      <a:pPr marL="0" marR="50165" algn="ctr">
                        <a:lnSpc>
                          <a:spcPct val="150000"/>
                        </a:lnSpc>
                        <a:spcBef>
                          <a:spcPts val="0"/>
                        </a:spcBef>
                        <a:spcAft>
                          <a:spcPts val="300"/>
                        </a:spcAft>
                      </a:pPr>
                      <a:r>
                        <a:rPr lang="en-US" sz="1500" dirty="0">
                          <a:solidFill>
                            <a:schemeClr val="tx1"/>
                          </a:solidFill>
                          <a:latin typeface="Trebuchet MS"/>
                          <a:ea typeface="Times New Roman"/>
                          <a:cs typeface="Arial"/>
                        </a:rPr>
                        <a:t>1</a:t>
                      </a:r>
                      <a:endParaRPr lang="en-US" sz="1500" dirty="0">
                        <a:solidFill>
                          <a:schemeClr val="tx1"/>
                        </a:solidFill>
                        <a:latin typeface="Times New Roman"/>
                        <a:ea typeface="Times New Roman"/>
                      </a:endParaRPr>
                    </a:p>
                  </a:txBody>
                  <a:tcPr marL="77724" marR="77724" marT="0" marB="0" anchor="ctr">
                    <a:cell3D prstMaterial="dkEdge">
                      <a:bevel h="50800" prst="divot"/>
                      <a:lightRig rig="flood" dir="t"/>
                    </a:cell3D>
                  </a:tcPr>
                </a:tc>
              </a:tr>
            </a:tbl>
          </a:graphicData>
        </a:graphic>
      </p:graphicFrame>
      <p:sp>
        <p:nvSpPr>
          <p:cNvPr id="9" name="TextBox 8"/>
          <p:cNvSpPr txBox="1"/>
          <p:nvPr/>
        </p:nvSpPr>
        <p:spPr>
          <a:xfrm>
            <a:off x="1124394" y="4572000"/>
            <a:ext cx="5733605" cy="388380"/>
          </a:xfrm>
          <a:prstGeom prst="rect">
            <a:avLst/>
          </a:prstGeom>
          <a:noFill/>
        </p:spPr>
        <p:txBody>
          <a:bodyPr wrap="square" lIns="95064" tIns="47532" rIns="95064" bIns="47532" rtlCol="0">
            <a:spAutoFit/>
          </a:bodyPr>
          <a:lstStyle/>
          <a:p>
            <a:pPr algn="ctr"/>
            <a:r>
              <a:rPr lang="en-US" b="1" dirty="0" err="1" smtClean="0">
                <a:solidFill>
                  <a:prstClr val="black"/>
                </a:solidFill>
                <a:latin typeface="Maiandra GD" pitchFamily="34" charset="0"/>
              </a:rPr>
              <a:t>Jenis</a:t>
            </a:r>
            <a:r>
              <a:rPr lang="en-US" b="1" dirty="0" smtClean="0">
                <a:solidFill>
                  <a:prstClr val="black"/>
                </a:solidFill>
                <a:latin typeface="Maiandra GD" pitchFamily="34" charset="0"/>
              </a:rPr>
              <a:t> </a:t>
            </a:r>
            <a:r>
              <a:rPr lang="en-US" b="1" dirty="0" err="1" smtClean="0">
                <a:solidFill>
                  <a:prstClr val="black"/>
                </a:solidFill>
                <a:latin typeface="Maiandra GD" pitchFamily="34" charset="0"/>
              </a:rPr>
              <a:t>Perdagangan</a:t>
            </a:r>
            <a:r>
              <a:rPr lang="en-US" b="1" dirty="0" smtClean="0">
                <a:solidFill>
                  <a:prstClr val="black"/>
                </a:solidFill>
                <a:latin typeface="Maiandra GD" pitchFamily="34" charset="0"/>
              </a:rPr>
              <a:t>/</a:t>
            </a:r>
            <a:r>
              <a:rPr lang="en-US" b="1" dirty="0" err="1" smtClean="0">
                <a:solidFill>
                  <a:prstClr val="black"/>
                </a:solidFill>
                <a:latin typeface="Maiandra GD" pitchFamily="34" charset="0"/>
              </a:rPr>
              <a:t>Industri</a:t>
            </a:r>
            <a:endParaRPr lang="en-US" b="1" dirty="0">
              <a:solidFill>
                <a:prstClr val="black"/>
              </a:solidFill>
              <a:latin typeface="Maiandra GD" pitchFamily="34" charset="0"/>
            </a:endParaRPr>
          </a:p>
        </p:txBody>
      </p:sp>
      <p:sp>
        <p:nvSpPr>
          <p:cNvPr id="8"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a:solidFill>
                  <a:prstClr val="white"/>
                </a:solidFill>
                <a:latin typeface="Papyrus" pitchFamily="66" charset="0"/>
                <a:ea typeface="BatangChe" pitchFamily="49" charset="-127"/>
              </a:rPr>
              <a:pPr/>
              <a:t>53</a:t>
            </a:fld>
            <a:endParaRPr lang="en-US" sz="2200" dirty="0">
              <a:solidFill>
                <a:prstClr val="white"/>
              </a:solidFill>
              <a:latin typeface="Papyrus" pitchFamily="66" charset="0"/>
              <a:ea typeface="BatangChe" pitchFamily="49" charset="-127"/>
            </a:endParaRPr>
          </a:p>
        </p:txBody>
      </p:sp>
      <p:sp>
        <p:nvSpPr>
          <p:cNvPr id="11" name="Footer Placeholder 2"/>
          <p:cNvSpPr txBox="1">
            <a:spLocks/>
          </p:cNvSpPr>
          <p:nvPr/>
        </p:nvSpPr>
        <p:spPr>
          <a:xfrm rot="16200000">
            <a:off x="5702952" y="7760352"/>
            <a:ext cx="2945340" cy="583956"/>
          </a:xfrm>
          <a:prstGeom prst="rect">
            <a:avLst/>
          </a:prstGeom>
        </p:spPr>
        <p:txBody>
          <a:bodyPr vert="horz" anchor="ctr" anchorCtr="0"/>
          <a:lstStyle/>
          <a:p>
            <a:pPr algn="ctr">
              <a:defRPr/>
            </a:pPr>
            <a:r>
              <a:rPr lang="en-US" sz="3500" dirty="0" err="1" smtClean="0">
                <a:solidFill>
                  <a:srgbClr val="FE8637">
                    <a:lumMod val="75000"/>
                  </a:srgbClr>
                </a:solidFill>
                <a:latin typeface="Agency FB" pitchFamily="34" charset="0"/>
              </a:rPr>
              <a:t>Profil</a:t>
            </a:r>
            <a:r>
              <a:rPr lang="en-US" sz="3100" dirty="0" smtClean="0">
                <a:solidFill>
                  <a:srgbClr val="FE8637">
                    <a:lumMod val="75000"/>
                  </a:srgbClr>
                </a:solidFill>
                <a:latin typeface="Agency FB" pitchFamily="34" charset="0"/>
              </a:rPr>
              <a:t> </a:t>
            </a:r>
            <a:r>
              <a:rPr lang="en-US" sz="12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Kelurahan</a:t>
            </a:r>
            <a:r>
              <a:rPr lang="en-US" sz="15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Palupi</a:t>
            </a:r>
            <a:endParaRPr lang="en-US" sz="1500" dirty="0">
              <a:solidFill>
                <a:srgbClr val="FE8637">
                  <a:lumMod val="75000"/>
                </a:srgbClr>
              </a:solidFill>
              <a:latin typeface="Agency FB" pitchFamily="34" charset="0"/>
            </a:endParaRPr>
          </a:p>
        </p:txBody>
      </p:sp>
    </p:spTree>
    <p:extLst>
      <p:ext uri="{BB962C8B-B14F-4D97-AF65-F5344CB8AC3E}">
        <p14:creationId xmlns:p14="http://schemas.microsoft.com/office/powerpoint/2010/main" xmlns="" val="117062407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257300" y="1524001"/>
            <a:ext cx="5562600" cy="8534400"/>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algn="just" defTabSz="127083">
              <a:lnSpc>
                <a:spcPct val="150000"/>
              </a:lnSpc>
              <a:buClr>
                <a:srgbClr val="E4978A"/>
              </a:buClr>
            </a:pPr>
            <a:endParaRPr lang="en-US" sz="1700" b="1" dirty="0">
              <a:solidFill>
                <a:srgbClr val="292934"/>
              </a:solidFill>
              <a:latin typeface="Maiandra GD" pitchFamily="34" charset="0"/>
            </a:endParaRPr>
          </a:p>
        </p:txBody>
      </p:sp>
      <p:graphicFrame>
        <p:nvGraphicFramePr>
          <p:cNvPr id="7" name="Content Placeholder 8"/>
          <p:cNvGraphicFramePr>
            <a:graphicFrameLocks/>
          </p:cNvGraphicFramePr>
          <p:nvPr>
            <p:extLst>
              <p:ext uri="{D42A27DB-BD31-4B8C-83A1-F6EECF244321}">
                <p14:modId xmlns:p14="http://schemas.microsoft.com/office/powerpoint/2010/main" xmlns="" val="209237876"/>
              </p:ext>
            </p:extLst>
          </p:nvPr>
        </p:nvGraphicFramePr>
        <p:xfrm>
          <a:off x="1404797" y="2295677"/>
          <a:ext cx="5262704" cy="7076923"/>
        </p:xfrm>
        <a:graphic>
          <a:graphicData uri="http://schemas.openxmlformats.org/drawingml/2006/table">
            <a:tbl>
              <a:tblPr firstRow="1" bandRow="1">
                <a:tableStyleId>{7DF18680-E054-41AD-8BC1-D1AEF772440D}</a:tableStyleId>
              </a:tblPr>
              <a:tblGrid>
                <a:gridCol w="634510"/>
                <a:gridCol w="2873959"/>
                <a:gridCol w="1754235"/>
              </a:tblGrid>
              <a:tr h="463161">
                <a:tc>
                  <a:txBody>
                    <a:bodyPr/>
                    <a:lstStyle/>
                    <a:p>
                      <a:pPr marL="0" marR="50165" algn="ctr">
                        <a:lnSpc>
                          <a:spcPct val="150000"/>
                        </a:lnSpc>
                        <a:spcBef>
                          <a:spcPts val="0"/>
                        </a:spcBef>
                        <a:spcAft>
                          <a:spcPts val="0"/>
                        </a:spcAft>
                      </a:pPr>
                      <a:r>
                        <a:rPr lang="en-US" sz="1500" dirty="0">
                          <a:latin typeface="Maiandra GD" pitchFamily="34" charset="0"/>
                        </a:rPr>
                        <a:t>No</a:t>
                      </a:r>
                      <a:endParaRPr lang="en-US" sz="1500" dirty="0">
                        <a:solidFill>
                          <a:schemeClr val="accent4">
                            <a:lumMod val="75000"/>
                          </a:schemeClr>
                        </a:solidFill>
                        <a:latin typeface="Maiandra GD" pitchFamily="34" charset="0"/>
                        <a:ea typeface="Times New Roman"/>
                      </a:endParaRPr>
                    </a:p>
                  </a:txBody>
                  <a:tcPr marL="77724" marR="77724" marT="0" marB="0" anchor="ctr"/>
                </a:tc>
                <a:tc>
                  <a:txBody>
                    <a:bodyPr/>
                    <a:lstStyle/>
                    <a:p>
                      <a:pPr marL="0" marR="50165" algn="ctr">
                        <a:lnSpc>
                          <a:spcPct val="150000"/>
                        </a:lnSpc>
                        <a:spcBef>
                          <a:spcPts val="0"/>
                        </a:spcBef>
                        <a:spcAft>
                          <a:spcPts val="0"/>
                        </a:spcAft>
                      </a:pPr>
                      <a:r>
                        <a:rPr lang="en-US" sz="1500" dirty="0">
                          <a:latin typeface="Maiandra GD" pitchFamily="34" charset="0"/>
                        </a:rPr>
                        <a:t>Jenis  Perdagangan/Jasa</a:t>
                      </a:r>
                      <a:endParaRPr lang="en-US" sz="1500" dirty="0">
                        <a:solidFill>
                          <a:schemeClr val="accent4">
                            <a:lumMod val="75000"/>
                          </a:schemeClr>
                        </a:solidFill>
                        <a:latin typeface="Maiandra GD" pitchFamily="34" charset="0"/>
                        <a:ea typeface="Times New Roman"/>
                      </a:endParaRPr>
                    </a:p>
                  </a:txBody>
                  <a:tcPr marL="77724" marR="77724" marT="0" marB="0" anchor="ctr"/>
                </a:tc>
                <a:tc>
                  <a:txBody>
                    <a:bodyPr/>
                    <a:lstStyle/>
                    <a:p>
                      <a:pPr marL="0" marR="50165" algn="ctr">
                        <a:lnSpc>
                          <a:spcPct val="150000"/>
                        </a:lnSpc>
                        <a:spcBef>
                          <a:spcPts val="0"/>
                        </a:spcBef>
                        <a:spcAft>
                          <a:spcPts val="0"/>
                        </a:spcAft>
                      </a:pPr>
                      <a:r>
                        <a:rPr lang="en-US" sz="1500" dirty="0">
                          <a:latin typeface="Maiandra GD" pitchFamily="34" charset="0"/>
                        </a:rPr>
                        <a:t>Jumlah </a:t>
                      </a:r>
                      <a:endParaRPr lang="en-US" sz="1500" dirty="0">
                        <a:solidFill>
                          <a:schemeClr val="accent4">
                            <a:lumMod val="75000"/>
                          </a:schemeClr>
                        </a:solidFill>
                        <a:latin typeface="Maiandra GD" pitchFamily="34" charset="0"/>
                        <a:ea typeface="Times New Roman"/>
                      </a:endParaRPr>
                    </a:p>
                  </a:txBody>
                  <a:tcPr marL="77724" marR="77724" marT="0" marB="0" anchor="ctr"/>
                </a:tc>
              </a:tr>
              <a:tr h="6613762">
                <a:tc>
                  <a:txBody>
                    <a:bodyPr/>
                    <a:lstStyle/>
                    <a:p>
                      <a:pPr marL="52388" marR="50165" indent="0" algn="l">
                        <a:lnSpc>
                          <a:spcPct val="150000"/>
                        </a:lnSpc>
                        <a:spcBef>
                          <a:spcPts val="0"/>
                        </a:spcBef>
                        <a:spcAft>
                          <a:spcPts val="300"/>
                        </a:spcAft>
                      </a:pPr>
                      <a:r>
                        <a:rPr lang="en-US" sz="1500" dirty="0" smtClean="0">
                          <a:latin typeface="Maiandra GD" pitchFamily="34" charset="0"/>
                        </a:rPr>
                        <a:t>1</a:t>
                      </a:r>
                      <a:endParaRPr lang="en-US" sz="1500" dirty="0">
                        <a:latin typeface="Maiandra GD" pitchFamily="34" charset="0"/>
                      </a:endParaRPr>
                    </a:p>
                    <a:p>
                      <a:pPr marL="52388" marR="50165" indent="0" algn="l">
                        <a:lnSpc>
                          <a:spcPct val="150000"/>
                        </a:lnSpc>
                        <a:spcBef>
                          <a:spcPts val="0"/>
                        </a:spcBef>
                        <a:spcAft>
                          <a:spcPts val="300"/>
                        </a:spcAft>
                      </a:pPr>
                      <a:r>
                        <a:rPr lang="en-US" sz="1500" dirty="0" smtClean="0">
                          <a:latin typeface="Maiandra GD" pitchFamily="34" charset="0"/>
                        </a:rPr>
                        <a:t>2</a:t>
                      </a:r>
                      <a:endParaRPr lang="en-US" sz="1500" dirty="0">
                        <a:latin typeface="Maiandra GD" pitchFamily="34" charset="0"/>
                      </a:endParaRPr>
                    </a:p>
                    <a:p>
                      <a:pPr marL="52388" marR="50165" indent="0" algn="l">
                        <a:lnSpc>
                          <a:spcPct val="150000"/>
                        </a:lnSpc>
                        <a:spcBef>
                          <a:spcPts val="0"/>
                        </a:spcBef>
                        <a:spcAft>
                          <a:spcPts val="300"/>
                        </a:spcAft>
                      </a:pPr>
                      <a:r>
                        <a:rPr lang="en-US" sz="1500" dirty="0" smtClean="0">
                          <a:latin typeface="Maiandra GD" pitchFamily="34" charset="0"/>
                        </a:rPr>
                        <a:t>3</a:t>
                      </a:r>
                    </a:p>
                    <a:p>
                      <a:pPr marL="52388" marR="50165" indent="0" algn="l">
                        <a:lnSpc>
                          <a:spcPct val="150000"/>
                        </a:lnSpc>
                        <a:spcBef>
                          <a:spcPts val="0"/>
                        </a:spcBef>
                        <a:spcAft>
                          <a:spcPts val="300"/>
                        </a:spcAft>
                      </a:pPr>
                      <a:r>
                        <a:rPr lang="en-US" sz="1500" dirty="0" smtClean="0">
                          <a:latin typeface="Maiandra GD" pitchFamily="34" charset="0"/>
                        </a:rPr>
                        <a:t>4</a:t>
                      </a:r>
                    </a:p>
                    <a:p>
                      <a:pPr marL="52388" marR="50165" indent="0" algn="l">
                        <a:lnSpc>
                          <a:spcPct val="150000"/>
                        </a:lnSpc>
                        <a:spcBef>
                          <a:spcPts val="0"/>
                        </a:spcBef>
                        <a:spcAft>
                          <a:spcPts val="300"/>
                        </a:spcAft>
                      </a:pPr>
                      <a:r>
                        <a:rPr lang="en-US" sz="1500" dirty="0" smtClean="0">
                          <a:latin typeface="Maiandra GD" pitchFamily="34" charset="0"/>
                        </a:rPr>
                        <a:t>5</a:t>
                      </a:r>
                      <a:endParaRPr lang="en-US" sz="1500" dirty="0">
                        <a:latin typeface="Maiandra GD" pitchFamily="34" charset="0"/>
                      </a:endParaRPr>
                    </a:p>
                    <a:p>
                      <a:pPr marL="52388" marR="50165" indent="0" algn="l">
                        <a:lnSpc>
                          <a:spcPct val="150000"/>
                        </a:lnSpc>
                        <a:spcBef>
                          <a:spcPts val="0"/>
                        </a:spcBef>
                        <a:spcAft>
                          <a:spcPts val="300"/>
                        </a:spcAft>
                      </a:pPr>
                      <a:r>
                        <a:rPr lang="en-US" sz="1500" dirty="0">
                          <a:latin typeface="Maiandra GD" pitchFamily="34" charset="0"/>
                        </a:rPr>
                        <a:t>6</a:t>
                      </a:r>
                    </a:p>
                    <a:p>
                      <a:pPr marL="52388" marR="50165" indent="0" algn="l">
                        <a:lnSpc>
                          <a:spcPct val="150000"/>
                        </a:lnSpc>
                        <a:spcBef>
                          <a:spcPts val="0"/>
                        </a:spcBef>
                        <a:spcAft>
                          <a:spcPts val="300"/>
                        </a:spcAft>
                      </a:pPr>
                      <a:r>
                        <a:rPr lang="en-US" sz="1500" dirty="0">
                          <a:latin typeface="Maiandra GD" pitchFamily="34" charset="0"/>
                        </a:rPr>
                        <a:t>7</a:t>
                      </a:r>
                    </a:p>
                    <a:p>
                      <a:pPr marL="52388" marR="50165" indent="0" algn="l">
                        <a:lnSpc>
                          <a:spcPct val="150000"/>
                        </a:lnSpc>
                        <a:spcBef>
                          <a:spcPts val="0"/>
                        </a:spcBef>
                        <a:spcAft>
                          <a:spcPts val="300"/>
                        </a:spcAft>
                      </a:pPr>
                      <a:r>
                        <a:rPr lang="en-US" sz="1500" dirty="0" smtClean="0">
                          <a:latin typeface="Maiandra GD" pitchFamily="34" charset="0"/>
                        </a:rPr>
                        <a:t>8</a:t>
                      </a:r>
                      <a:endParaRPr lang="en-US" sz="1500" dirty="0">
                        <a:latin typeface="Maiandra GD" pitchFamily="34" charset="0"/>
                      </a:endParaRPr>
                    </a:p>
                    <a:p>
                      <a:pPr marL="52388" marR="50165" indent="0" algn="l">
                        <a:lnSpc>
                          <a:spcPct val="150000"/>
                        </a:lnSpc>
                        <a:spcBef>
                          <a:spcPts val="0"/>
                        </a:spcBef>
                        <a:spcAft>
                          <a:spcPts val="300"/>
                        </a:spcAft>
                      </a:pPr>
                      <a:r>
                        <a:rPr lang="en-US" sz="1500" dirty="0" smtClean="0">
                          <a:latin typeface="Maiandra GD" pitchFamily="34" charset="0"/>
                        </a:rPr>
                        <a:t>9</a:t>
                      </a:r>
                      <a:endParaRPr lang="en-US" sz="1500" dirty="0">
                        <a:latin typeface="Maiandra GD" pitchFamily="34" charset="0"/>
                      </a:endParaRPr>
                    </a:p>
                    <a:p>
                      <a:pPr marL="52388" marR="50165" indent="0" algn="l">
                        <a:lnSpc>
                          <a:spcPct val="150000"/>
                        </a:lnSpc>
                        <a:spcBef>
                          <a:spcPts val="0"/>
                        </a:spcBef>
                        <a:spcAft>
                          <a:spcPts val="300"/>
                        </a:spcAft>
                      </a:pPr>
                      <a:r>
                        <a:rPr lang="en-US" sz="1500" dirty="0" smtClean="0">
                          <a:latin typeface="Maiandra GD" pitchFamily="34" charset="0"/>
                        </a:rPr>
                        <a:t>10</a:t>
                      </a:r>
                      <a:endParaRPr lang="en-US" sz="1500" dirty="0">
                        <a:latin typeface="Maiandra GD" pitchFamily="34" charset="0"/>
                      </a:endParaRPr>
                    </a:p>
                    <a:p>
                      <a:pPr marL="52388" marR="50165" indent="0" algn="l">
                        <a:lnSpc>
                          <a:spcPct val="150000"/>
                        </a:lnSpc>
                        <a:spcBef>
                          <a:spcPts val="0"/>
                        </a:spcBef>
                        <a:spcAft>
                          <a:spcPts val="300"/>
                        </a:spcAft>
                      </a:pPr>
                      <a:r>
                        <a:rPr lang="en-US" sz="1500" dirty="0" smtClean="0">
                          <a:latin typeface="Maiandra GD" pitchFamily="34" charset="0"/>
                        </a:rPr>
                        <a:t>11</a:t>
                      </a:r>
                    </a:p>
                    <a:p>
                      <a:pPr marL="52388" marR="50165" indent="0" algn="l">
                        <a:lnSpc>
                          <a:spcPct val="150000"/>
                        </a:lnSpc>
                        <a:spcBef>
                          <a:spcPts val="0"/>
                        </a:spcBef>
                        <a:spcAft>
                          <a:spcPts val="300"/>
                        </a:spcAft>
                      </a:pPr>
                      <a:r>
                        <a:rPr lang="en-US" sz="1500" dirty="0" smtClean="0">
                          <a:latin typeface="Maiandra GD" pitchFamily="34" charset="0"/>
                        </a:rPr>
                        <a:t>12</a:t>
                      </a:r>
                    </a:p>
                    <a:p>
                      <a:pPr marL="52388" marR="50165" indent="0" algn="l">
                        <a:lnSpc>
                          <a:spcPct val="150000"/>
                        </a:lnSpc>
                        <a:spcBef>
                          <a:spcPts val="0"/>
                        </a:spcBef>
                        <a:spcAft>
                          <a:spcPts val="300"/>
                        </a:spcAft>
                      </a:pPr>
                      <a:r>
                        <a:rPr lang="en-US" sz="1500" dirty="0" smtClean="0">
                          <a:latin typeface="Maiandra GD" pitchFamily="34" charset="0"/>
                        </a:rPr>
                        <a:t>13</a:t>
                      </a:r>
                      <a:endParaRPr lang="en-US" sz="1500" dirty="0">
                        <a:latin typeface="Maiandra GD" pitchFamily="34" charset="0"/>
                      </a:endParaRPr>
                    </a:p>
                    <a:p>
                      <a:pPr marL="52388" marR="50165" indent="0" algn="l">
                        <a:lnSpc>
                          <a:spcPct val="150000"/>
                        </a:lnSpc>
                        <a:spcBef>
                          <a:spcPts val="0"/>
                        </a:spcBef>
                        <a:spcAft>
                          <a:spcPts val="300"/>
                        </a:spcAft>
                      </a:pPr>
                      <a:r>
                        <a:rPr lang="en-US" sz="1500" dirty="0">
                          <a:latin typeface="Maiandra GD" pitchFamily="34" charset="0"/>
                        </a:rPr>
                        <a:t>14</a:t>
                      </a:r>
                    </a:p>
                    <a:p>
                      <a:pPr marL="52388" marR="50165" indent="0" algn="l">
                        <a:lnSpc>
                          <a:spcPct val="150000"/>
                        </a:lnSpc>
                        <a:spcBef>
                          <a:spcPts val="0"/>
                        </a:spcBef>
                        <a:spcAft>
                          <a:spcPts val="300"/>
                        </a:spcAft>
                      </a:pPr>
                      <a:r>
                        <a:rPr lang="en-US" sz="1500" dirty="0">
                          <a:latin typeface="Maiandra GD" pitchFamily="34" charset="0"/>
                        </a:rPr>
                        <a:t>15</a:t>
                      </a:r>
                    </a:p>
                    <a:p>
                      <a:pPr marL="52388" marR="50165" indent="0" algn="l">
                        <a:lnSpc>
                          <a:spcPct val="150000"/>
                        </a:lnSpc>
                        <a:spcBef>
                          <a:spcPts val="0"/>
                        </a:spcBef>
                        <a:spcAft>
                          <a:spcPts val="300"/>
                        </a:spcAft>
                      </a:pPr>
                      <a:r>
                        <a:rPr lang="en-US" sz="1500" dirty="0">
                          <a:latin typeface="Maiandra GD" pitchFamily="34" charset="0"/>
                        </a:rPr>
                        <a:t>16</a:t>
                      </a:r>
                      <a:endParaRPr lang="en-US" sz="1500" dirty="0">
                        <a:latin typeface="Maiandra GD" pitchFamily="34" charset="0"/>
                        <a:ea typeface="Times New Roman"/>
                      </a:endParaRPr>
                    </a:p>
                  </a:txBody>
                  <a:tcPr marL="77724" marR="77724" marT="0" marB="0" anchor="ctr"/>
                </a:tc>
                <a:tc>
                  <a:txBody>
                    <a:bodyPr/>
                    <a:lstStyle/>
                    <a:p>
                      <a:pPr marL="287338" marR="50165" indent="0">
                        <a:lnSpc>
                          <a:spcPct val="150000"/>
                        </a:lnSpc>
                        <a:spcBef>
                          <a:spcPts val="0"/>
                        </a:spcBef>
                        <a:spcAft>
                          <a:spcPts val="300"/>
                        </a:spcAft>
                      </a:pPr>
                      <a:r>
                        <a:rPr lang="en-US" sz="1500" dirty="0" smtClean="0">
                          <a:latin typeface="Maiandra GD" pitchFamily="34" charset="0"/>
                        </a:rPr>
                        <a:t>T o k o</a:t>
                      </a:r>
                    </a:p>
                    <a:p>
                      <a:pPr marL="287338" marR="50165" indent="0">
                        <a:lnSpc>
                          <a:spcPct val="150000"/>
                        </a:lnSpc>
                        <a:spcBef>
                          <a:spcPts val="0"/>
                        </a:spcBef>
                        <a:spcAft>
                          <a:spcPts val="300"/>
                        </a:spcAft>
                      </a:pPr>
                      <a:r>
                        <a:rPr lang="en-US" sz="1500" dirty="0" err="1" smtClean="0">
                          <a:latin typeface="Maiandra GD" pitchFamily="34" charset="0"/>
                        </a:rPr>
                        <a:t>Swalayan</a:t>
                      </a:r>
                      <a:r>
                        <a:rPr lang="en-US" sz="1500" dirty="0" smtClean="0">
                          <a:latin typeface="Maiandra GD" pitchFamily="34" charset="0"/>
                        </a:rPr>
                        <a:t> Mini</a:t>
                      </a:r>
                    </a:p>
                    <a:p>
                      <a:pPr marL="287338" marR="50165" indent="0">
                        <a:lnSpc>
                          <a:spcPct val="150000"/>
                        </a:lnSpc>
                        <a:spcBef>
                          <a:spcPts val="0"/>
                        </a:spcBef>
                        <a:spcAft>
                          <a:spcPts val="300"/>
                        </a:spcAft>
                      </a:pPr>
                      <a:r>
                        <a:rPr lang="en-US" sz="1500" dirty="0" smtClean="0">
                          <a:latin typeface="Maiandra GD" pitchFamily="34" charset="0"/>
                        </a:rPr>
                        <a:t>K </a:t>
                      </a:r>
                      <a:r>
                        <a:rPr lang="en-US" sz="1500" dirty="0" err="1" smtClean="0">
                          <a:latin typeface="Maiandra GD" pitchFamily="34" charset="0"/>
                        </a:rPr>
                        <a:t>i</a:t>
                      </a:r>
                      <a:r>
                        <a:rPr lang="en-US" sz="1500" dirty="0" smtClean="0">
                          <a:latin typeface="Maiandra GD" pitchFamily="34" charset="0"/>
                        </a:rPr>
                        <a:t> o s</a:t>
                      </a:r>
                    </a:p>
                    <a:p>
                      <a:pPr marL="287338" marR="50165" indent="0">
                        <a:lnSpc>
                          <a:spcPct val="150000"/>
                        </a:lnSpc>
                        <a:spcBef>
                          <a:spcPts val="0"/>
                        </a:spcBef>
                        <a:spcAft>
                          <a:spcPts val="300"/>
                        </a:spcAft>
                      </a:pPr>
                      <a:r>
                        <a:rPr lang="en-US" sz="1500" dirty="0" smtClean="0">
                          <a:latin typeface="Maiandra GD" pitchFamily="34" charset="0"/>
                        </a:rPr>
                        <a:t>K a y u/</a:t>
                      </a:r>
                      <a:r>
                        <a:rPr lang="en-US" sz="1500" dirty="0" err="1" smtClean="0">
                          <a:latin typeface="Maiandra GD" pitchFamily="34" charset="0"/>
                        </a:rPr>
                        <a:t>meubel</a:t>
                      </a:r>
                      <a:endParaRPr lang="en-US" sz="1500" dirty="0" smtClean="0">
                        <a:latin typeface="Maiandra GD" pitchFamily="34" charset="0"/>
                      </a:endParaRPr>
                    </a:p>
                    <a:p>
                      <a:pPr marL="287338" marR="50165" indent="0">
                        <a:lnSpc>
                          <a:spcPct val="150000"/>
                        </a:lnSpc>
                        <a:spcBef>
                          <a:spcPts val="0"/>
                        </a:spcBef>
                        <a:spcAft>
                          <a:spcPts val="300"/>
                        </a:spcAft>
                      </a:pPr>
                      <a:r>
                        <a:rPr lang="en-US" sz="1500" dirty="0" err="1" smtClean="0">
                          <a:latin typeface="Maiandra GD" pitchFamily="34" charset="0"/>
                        </a:rPr>
                        <a:t>Celluler</a:t>
                      </a:r>
                      <a:endParaRPr lang="en-US" sz="1500" dirty="0" smtClean="0">
                        <a:latin typeface="Maiandra GD" pitchFamily="34" charset="0"/>
                      </a:endParaRPr>
                    </a:p>
                    <a:p>
                      <a:pPr marL="287338" marR="50165" indent="0">
                        <a:lnSpc>
                          <a:spcPct val="150000"/>
                        </a:lnSpc>
                        <a:spcBef>
                          <a:spcPts val="0"/>
                        </a:spcBef>
                        <a:spcAft>
                          <a:spcPts val="300"/>
                        </a:spcAft>
                      </a:pPr>
                      <a:r>
                        <a:rPr lang="en-US" sz="1500" dirty="0" err="1" smtClean="0">
                          <a:latin typeface="Maiandra GD" pitchFamily="34" charset="0"/>
                        </a:rPr>
                        <a:t>Kuliner</a:t>
                      </a:r>
                      <a:endParaRPr lang="en-US" sz="1500" dirty="0" smtClean="0">
                        <a:latin typeface="Maiandra GD" pitchFamily="34" charset="0"/>
                      </a:endParaRPr>
                    </a:p>
                    <a:p>
                      <a:pPr marL="287338" marR="50165" indent="0">
                        <a:lnSpc>
                          <a:spcPct val="150000"/>
                        </a:lnSpc>
                        <a:spcBef>
                          <a:spcPts val="0"/>
                        </a:spcBef>
                        <a:spcAft>
                          <a:spcPts val="300"/>
                        </a:spcAft>
                      </a:pPr>
                      <a:r>
                        <a:rPr lang="en-US" sz="1500" dirty="0" smtClean="0">
                          <a:latin typeface="Maiandra GD" pitchFamily="34" charset="0"/>
                        </a:rPr>
                        <a:t>K u e </a:t>
                      </a:r>
                    </a:p>
                    <a:p>
                      <a:pPr marL="287338" marR="50165" indent="0">
                        <a:lnSpc>
                          <a:spcPct val="150000"/>
                        </a:lnSpc>
                        <a:spcBef>
                          <a:spcPts val="0"/>
                        </a:spcBef>
                        <a:spcAft>
                          <a:spcPts val="300"/>
                        </a:spcAft>
                      </a:pPr>
                      <a:r>
                        <a:rPr lang="en-US" sz="1500" dirty="0" err="1" smtClean="0">
                          <a:latin typeface="Maiandra GD" pitchFamily="34" charset="0"/>
                        </a:rPr>
                        <a:t>Pangkalan</a:t>
                      </a:r>
                      <a:r>
                        <a:rPr lang="en-US" sz="1500" dirty="0" smtClean="0">
                          <a:latin typeface="Maiandra GD" pitchFamily="34" charset="0"/>
                        </a:rPr>
                        <a:t> Gas</a:t>
                      </a:r>
                    </a:p>
                    <a:p>
                      <a:pPr marL="287338" marR="50165" indent="0">
                        <a:lnSpc>
                          <a:spcPct val="150000"/>
                        </a:lnSpc>
                        <a:spcBef>
                          <a:spcPts val="0"/>
                        </a:spcBef>
                        <a:spcAft>
                          <a:spcPts val="300"/>
                        </a:spcAft>
                        <a:tabLst>
                          <a:tab pos="91440" algn="l"/>
                        </a:tabLst>
                      </a:pPr>
                      <a:r>
                        <a:rPr lang="en-US" sz="1500" dirty="0" err="1" smtClean="0">
                          <a:latin typeface="Maiandra GD" pitchFamily="34" charset="0"/>
                        </a:rPr>
                        <a:t>Butik</a:t>
                      </a:r>
                      <a:endParaRPr lang="en-US" sz="1500" dirty="0" smtClean="0">
                        <a:latin typeface="Maiandra GD" pitchFamily="34" charset="0"/>
                      </a:endParaRPr>
                    </a:p>
                    <a:p>
                      <a:pPr marL="287338" marR="50165" indent="0">
                        <a:lnSpc>
                          <a:spcPct val="150000"/>
                        </a:lnSpc>
                        <a:spcBef>
                          <a:spcPts val="0"/>
                        </a:spcBef>
                        <a:spcAft>
                          <a:spcPts val="300"/>
                        </a:spcAft>
                      </a:pPr>
                      <a:r>
                        <a:rPr lang="en-US" sz="1500" dirty="0" err="1" smtClean="0">
                          <a:latin typeface="Maiandra GD" pitchFamily="34" charset="0"/>
                        </a:rPr>
                        <a:t>Percetakan</a:t>
                      </a:r>
                      <a:endParaRPr lang="en-US" sz="1500" dirty="0" smtClean="0">
                        <a:latin typeface="Maiandra GD" pitchFamily="34" charset="0"/>
                      </a:endParaRPr>
                    </a:p>
                    <a:p>
                      <a:pPr marL="287338" marR="50165" indent="0">
                        <a:lnSpc>
                          <a:spcPct val="150000"/>
                        </a:lnSpc>
                        <a:spcBef>
                          <a:spcPts val="0"/>
                        </a:spcBef>
                        <a:spcAft>
                          <a:spcPts val="300"/>
                        </a:spcAft>
                      </a:pPr>
                      <a:r>
                        <a:rPr lang="en-US" sz="1500" dirty="0" err="1" smtClean="0">
                          <a:latin typeface="Maiandra GD" pitchFamily="34" charset="0"/>
                        </a:rPr>
                        <a:t>Penjahit</a:t>
                      </a:r>
                      <a:r>
                        <a:rPr lang="en-US" sz="1500" dirty="0" smtClean="0">
                          <a:latin typeface="Maiandra GD" pitchFamily="34" charset="0"/>
                        </a:rPr>
                        <a:t> / Tailor</a:t>
                      </a:r>
                    </a:p>
                    <a:p>
                      <a:pPr marL="287338" marR="50165" indent="0">
                        <a:lnSpc>
                          <a:spcPct val="150000"/>
                        </a:lnSpc>
                        <a:spcBef>
                          <a:spcPts val="0"/>
                        </a:spcBef>
                        <a:spcAft>
                          <a:spcPts val="300"/>
                        </a:spcAft>
                        <a:tabLst>
                          <a:tab pos="110490" algn="l"/>
                        </a:tabLst>
                      </a:pPr>
                      <a:r>
                        <a:rPr lang="en-US" sz="1500" dirty="0" err="1" smtClean="0">
                          <a:latin typeface="Maiandra GD" pitchFamily="34" charset="0"/>
                        </a:rPr>
                        <a:t>Rumah</a:t>
                      </a:r>
                      <a:r>
                        <a:rPr lang="en-US" sz="1500" baseline="0" dirty="0" smtClean="0">
                          <a:latin typeface="Maiandra GD" pitchFamily="34" charset="0"/>
                        </a:rPr>
                        <a:t> </a:t>
                      </a:r>
                      <a:r>
                        <a:rPr lang="en-US" sz="1500" baseline="0" dirty="0" err="1" smtClean="0">
                          <a:latin typeface="Maiandra GD" pitchFamily="34" charset="0"/>
                        </a:rPr>
                        <a:t>Cosmetik</a:t>
                      </a:r>
                      <a:endParaRPr lang="en-US" sz="1500" dirty="0" smtClean="0">
                        <a:latin typeface="Maiandra GD" pitchFamily="34" charset="0"/>
                      </a:endParaRPr>
                    </a:p>
                    <a:p>
                      <a:pPr marL="287338" marR="50165" indent="0">
                        <a:lnSpc>
                          <a:spcPct val="150000"/>
                        </a:lnSpc>
                        <a:spcBef>
                          <a:spcPts val="0"/>
                        </a:spcBef>
                        <a:spcAft>
                          <a:spcPts val="300"/>
                        </a:spcAft>
                      </a:pPr>
                      <a:r>
                        <a:rPr lang="en-US" sz="1500" dirty="0" err="1" smtClean="0">
                          <a:latin typeface="Maiandra GD" pitchFamily="34" charset="0"/>
                        </a:rPr>
                        <a:t>Bengkel</a:t>
                      </a:r>
                      <a:r>
                        <a:rPr lang="en-US" sz="1500" dirty="0" smtClean="0">
                          <a:latin typeface="Maiandra GD" pitchFamily="34" charset="0"/>
                        </a:rPr>
                        <a:t> (Las/Motor)</a:t>
                      </a:r>
                    </a:p>
                    <a:p>
                      <a:pPr marL="287338" marR="50165" indent="0">
                        <a:lnSpc>
                          <a:spcPct val="150000"/>
                        </a:lnSpc>
                        <a:spcBef>
                          <a:spcPts val="0"/>
                        </a:spcBef>
                        <a:spcAft>
                          <a:spcPts val="300"/>
                        </a:spcAft>
                      </a:pPr>
                      <a:r>
                        <a:rPr lang="en-US" sz="1500" dirty="0" smtClean="0">
                          <a:latin typeface="Maiandra GD" pitchFamily="34" charset="0"/>
                        </a:rPr>
                        <a:t>Service </a:t>
                      </a:r>
                      <a:r>
                        <a:rPr lang="en-US" sz="1500" dirty="0" err="1" smtClean="0">
                          <a:latin typeface="Maiandra GD" pitchFamily="34" charset="0"/>
                        </a:rPr>
                        <a:t>Elektronik</a:t>
                      </a:r>
                      <a:endParaRPr lang="en-US" sz="1500" dirty="0" smtClean="0">
                        <a:latin typeface="Maiandra GD" pitchFamily="34" charset="0"/>
                      </a:endParaRPr>
                    </a:p>
                    <a:p>
                      <a:pPr marL="287338" marR="50165" indent="0">
                        <a:lnSpc>
                          <a:spcPct val="150000"/>
                        </a:lnSpc>
                        <a:spcBef>
                          <a:spcPts val="0"/>
                        </a:spcBef>
                        <a:spcAft>
                          <a:spcPts val="300"/>
                        </a:spcAft>
                      </a:pPr>
                      <a:r>
                        <a:rPr lang="en-US" sz="1500" dirty="0" err="1" smtClean="0">
                          <a:latin typeface="Maiandra GD" pitchFamily="34" charset="0"/>
                        </a:rPr>
                        <a:t>Pencucian</a:t>
                      </a:r>
                      <a:r>
                        <a:rPr lang="en-US" sz="1500" dirty="0" smtClean="0">
                          <a:latin typeface="Maiandra GD" pitchFamily="34" charset="0"/>
                        </a:rPr>
                        <a:t> Motor</a:t>
                      </a:r>
                    </a:p>
                    <a:p>
                      <a:pPr marL="287338" marR="50165" indent="0">
                        <a:lnSpc>
                          <a:spcPct val="150000"/>
                        </a:lnSpc>
                        <a:spcBef>
                          <a:spcPts val="0"/>
                        </a:spcBef>
                        <a:spcAft>
                          <a:spcPts val="300"/>
                        </a:spcAft>
                      </a:pPr>
                      <a:r>
                        <a:rPr lang="en-US" sz="1500" dirty="0" smtClean="0">
                          <a:latin typeface="Maiandra GD" pitchFamily="34" charset="0"/>
                          <a:ea typeface="+mn-ea"/>
                        </a:rPr>
                        <a:t>Show</a:t>
                      </a:r>
                      <a:r>
                        <a:rPr lang="en-US" sz="1500" baseline="0" dirty="0" smtClean="0">
                          <a:latin typeface="Maiandra GD" pitchFamily="34" charset="0"/>
                          <a:ea typeface="+mn-ea"/>
                        </a:rPr>
                        <a:t>room</a:t>
                      </a:r>
                      <a:endParaRPr lang="en-US" sz="1500" dirty="0">
                        <a:latin typeface="Maiandra GD" pitchFamily="34" charset="0"/>
                        <a:ea typeface="Times New Roman"/>
                      </a:endParaRPr>
                    </a:p>
                  </a:txBody>
                  <a:tcPr marL="77724" marR="77724" marT="0" marB="0" anchor="ctr"/>
                </a:tc>
                <a:tc>
                  <a:txBody>
                    <a:bodyPr/>
                    <a:lstStyle/>
                    <a:p>
                      <a:pPr marL="0" marR="50165" algn="ctr">
                        <a:lnSpc>
                          <a:spcPct val="150000"/>
                        </a:lnSpc>
                        <a:spcBef>
                          <a:spcPts val="0"/>
                        </a:spcBef>
                        <a:spcAft>
                          <a:spcPts val="300"/>
                        </a:spcAft>
                      </a:pPr>
                      <a:r>
                        <a:rPr lang="en-US" sz="1500" dirty="0" smtClean="0">
                          <a:latin typeface="Maiandra GD" pitchFamily="34" charset="0"/>
                        </a:rPr>
                        <a:t>5</a:t>
                      </a:r>
                    </a:p>
                    <a:p>
                      <a:pPr marL="0" marR="50165" algn="ctr">
                        <a:lnSpc>
                          <a:spcPct val="150000"/>
                        </a:lnSpc>
                        <a:spcBef>
                          <a:spcPts val="0"/>
                        </a:spcBef>
                        <a:spcAft>
                          <a:spcPts val="300"/>
                        </a:spcAft>
                      </a:pPr>
                      <a:r>
                        <a:rPr lang="en-US" sz="1500" dirty="0" smtClean="0">
                          <a:latin typeface="Maiandra GD" pitchFamily="34" charset="0"/>
                        </a:rPr>
                        <a:t>5</a:t>
                      </a:r>
                    </a:p>
                    <a:p>
                      <a:pPr marL="0" marR="50165" algn="ctr">
                        <a:lnSpc>
                          <a:spcPct val="150000"/>
                        </a:lnSpc>
                        <a:spcBef>
                          <a:spcPts val="0"/>
                        </a:spcBef>
                        <a:spcAft>
                          <a:spcPts val="300"/>
                        </a:spcAft>
                      </a:pPr>
                      <a:r>
                        <a:rPr lang="en-US" sz="1500" dirty="0" smtClean="0">
                          <a:latin typeface="Maiandra GD" pitchFamily="34" charset="0"/>
                        </a:rPr>
                        <a:t>185</a:t>
                      </a:r>
                    </a:p>
                    <a:p>
                      <a:pPr marL="0" marR="50165" algn="ctr">
                        <a:lnSpc>
                          <a:spcPct val="150000"/>
                        </a:lnSpc>
                        <a:spcBef>
                          <a:spcPts val="0"/>
                        </a:spcBef>
                        <a:spcAft>
                          <a:spcPts val="300"/>
                        </a:spcAft>
                      </a:pPr>
                      <a:r>
                        <a:rPr lang="en-US" sz="1500" dirty="0" smtClean="0">
                          <a:latin typeface="Maiandra GD" pitchFamily="34" charset="0"/>
                        </a:rPr>
                        <a:t>3  </a:t>
                      </a:r>
                    </a:p>
                    <a:p>
                      <a:pPr marL="0" marR="50165" algn="ctr">
                        <a:lnSpc>
                          <a:spcPct val="150000"/>
                        </a:lnSpc>
                        <a:spcBef>
                          <a:spcPts val="0"/>
                        </a:spcBef>
                        <a:spcAft>
                          <a:spcPts val="300"/>
                        </a:spcAft>
                      </a:pPr>
                      <a:r>
                        <a:rPr lang="en-US" sz="1500" dirty="0" smtClean="0">
                          <a:latin typeface="Maiandra GD" pitchFamily="34" charset="0"/>
                        </a:rPr>
                        <a:t>26</a:t>
                      </a:r>
                    </a:p>
                    <a:p>
                      <a:pPr marL="0" marR="50165" algn="ctr">
                        <a:lnSpc>
                          <a:spcPct val="150000"/>
                        </a:lnSpc>
                        <a:spcBef>
                          <a:spcPts val="0"/>
                        </a:spcBef>
                        <a:spcAft>
                          <a:spcPts val="300"/>
                        </a:spcAft>
                      </a:pPr>
                      <a:r>
                        <a:rPr lang="en-US" sz="1500" dirty="0" smtClean="0">
                          <a:latin typeface="Maiandra GD" pitchFamily="34" charset="0"/>
                        </a:rPr>
                        <a:t>25    </a:t>
                      </a:r>
                    </a:p>
                    <a:p>
                      <a:pPr marL="0" marR="50165" algn="ctr">
                        <a:lnSpc>
                          <a:spcPct val="150000"/>
                        </a:lnSpc>
                        <a:spcBef>
                          <a:spcPts val="0"/>
                        </a:spcBef>
                        <a:spcAft>
                          <a:spcPts val="300"/>
                        </a:spcAft>
                      </a:pPr>
                      <a:r>
                        <a:rPr lang="en-US" sz="1500" dirty="0" smtClean="0">
                          <a:latin typeface="Maiandra GD" pitchFamily="34" charset="0"/>
                        </a:rPr>
                        <a:t>48</a:t>
                      </a:r>
                    </a:p>
                    <a:p>
                      <a:pPr marL="0" marR="50165" algn="ctr">
                        <a:lnSpc>
                          <a:spcPct val="150000"/>
                        </a:lnSpc>
                        <a:spcBef>
                          <a:spcPts val="0"/>
                        </a:spcBef>
                        <a:spcAft>
                          <a:spcPts val="300"/>
                        </a:spcAft>
                      </a:pPr>
                      <a:r>
                        <a:rPr lang="en-US" sz="1500" dirty="0" smtClean="0">
                          <a:latin typeface="Maiandra GD" pitchFamily="34" charset="0"/>
                        </a:rPr>
                        <a:t>29   </a:t>
                      </a:r>
                    </a:p>
                    <a:p>
                      <a:pPr marL="0" marR="50165" algn="ctr">
                        <a:lnSpc>
                          <a:spcPct val="150000"/>
                        </a:lnSpc>
                        <a:spcBef>
                          <a:spcPts val="0"/>
                        </a:spcBef>
                        <a:spcAft>
                          <a:spcPts val="300"/>
                        </a:spcAft>
                      </a:pPr>
                      <a:r>
                        <a:rPr lang="en-US" sz="1500" dirty="0" smtClean="0">
                          <a:latin typeface="Maiandra GD" pitchFamily="34" charset="0"/>
                        </a:rPr>
                        <a:t>6</a:t>
                      </a:r>
                    </a:p>
                    <a:p>
                      <a:pPr marL="0" marR="50165" algn="ctr">
                        <a:lnSpc>
                          <a:spcPct val="150000"/>
                        </a:lnSpc>
                        <a:spcBef>
                          <a:spcPts val="0"/>
                        </a:spcBef>
                        <a:spcAft>
                          <a:spcPts val="300"/>
                        </a:spcAft>
                      </a:pPr>
                      <a:r>
                        <a:rPr lang="en-US" sz="1500" dirty="0" smtClean="0">
                          <a:latin typeface="Maiandra GD" pitchFamily="34" charset="0"/>
                        </a:rPr>
                        <a:t>5</a:t>
                      </a:r>
                    </a:p>
                    <a:p>
                      <a:pPr marL="0" marR="50165" algn="ctr">
                        <a:lnSpc>
                          <a:spcPct val="150000"/>
                        </a:lnSpc>
                        <a:spcBef>
                          <a:spcPts val="0"/>
                        </a:spcBef>
                        <a:spcAft>
                          <a:spcPts val="300"/>
                        </a:spcAft>
                      </a:pPr>
                      <a:r>
                        <a:rPr lang="en-US" sz="1500" dirty="0" smtClean="0">
                          <a:latin typeface="Maiandra GD" pitchFamily="34" charset="0"/>
                        </a:rPr>
                        <a:t>15</a:t>
                      </a:r>
                    </a:p>
                    <a:p>
                      <a:pPr marL="0" marR="50165" algn="ctr">
                        <a:lnSpc>
                          <a:spcPct val="150000"/>
                        </a:lnSpc>
                        <a:spcBef>
                          <a:spcPts val="0"/>
                        </a:spcBef>
                        <a:spcAft>
                          <a:spcPts val="300"/>
                        </a:spcAft>
                      </a:pPr>
                      <a:r>
                        <a:rPr lang="en-US" sz="1500" dirty="0" smtClean="0">
                          <a:latin typeface="Maiandra GD" pitchFamily="34" charset="0"/>
                        </a:rPr>
                        <a:t>2</a:t>
                      </a:r>
                    </a:p>
                    <a:p>
                      <a:pPr marL="0" marR="50165" algn="ctr">
                        <a:lnSpc>
                          <a:spcPct val="150000"/>
                        </a:lnSpc>
                        <a:spcBef>
                          <a:spcPts val="0"/>
                        </a:spcBef>
                        <a:spcAft>
                          <a:spcPts val="300"/>
                        </a:spcAft>
                      </a:pPr>
                      <a:r>
                        <a:rPr lang="en-US" sz="1500" dirty="0" smtClean="0">
                          <a:latin typeface="Maiandra GD" pitchFamily="34" charset="0"/>
                        </a:rPr>
                        <a:t>15</a:t>
                      </a:r>
                    </a:p>
                    <a:p>
                      <a:pPr marL="0" marR="50165" algn="ctr">
                        <a:lnSpc>
                          <a:spcPct val="150000"/>
                        </a:lnSpc>
                        <a:spcBef>
                          <a:spcPts val="0"/>
                        </a:spcBef>
                        <a:spcAft>
                          <a:spcPts val="300"/>
                        </a:spcAft>
                      </a:pPr>
                      <a:r>
                        <a:rPr lang="en-US" sz="1500" dirty="0" smtClean="0">
                          <a:latin typeface="Maiandra GD" pitchFamily="34" charset="0"/>
                        </a:rPr>
                        <a:t>4</a:t>
                      </a:r>
                    </a:p>
                    <a:p>
                      <a:pPr marL="0" marR="50165" algn="ctr">
                        <a:lnSpc>
                          <a:spcPct val="150000"/>
                        </a:lnSpc>
                        <a:spcBef>
                          <a:spcPts val="0"/>
                        </a:spcBef>
                        <a:spcAft>
                          <a:spcPts val="300"/>
                        </a:spcAft>
                      </a:pPr>
                      <a:r>
                        <a:rPr lang="en-US" sz="1500" dirty="0" smtClean="0">
                          <a:latin typeface="Maiandra GD" pitchFamily="34" charset="0"/>
                        </a:rPr>
                        <a:t>4</a:t>
                      </a:r>
                    </a:p>
                    <a:p>
                      <a:pPr marL="0" marR="50165" algn="ctr">
                        <a:lnSpc>
                          <a:spcPct val="150000"/>
                        </a:lnSpc>
                        <a:spcBef>
                          <a:spcPts val="0"/>
                        </a:spcBef>
                        <a:spcAft>
                          <a:spcPts val="300"/>
                        </a:spcAft>
                      </a:pPr>
                      <a:r>
                        <a:rPr lang="en-US" sz="1500" dirty="0" smtClean="0">
                          <a:latin typeface="Maiandra GD" pitchFamily="34" charset="0"/>
                          <a:ea typeface="+mn-ea"/>
                        </a:rPr>
                        <a:t>3</a:t>
                      </a:r>
                      <a:endParaRPr lang="en-US" sz="1500" dirty="0">
                        <a:latin typeface="Maiandra GD" pitchFamily="34" charset="0"/>
                        <a:ea typeface="Times New Roman"/>
                      </a:endParaRPr>
                    </a:p>
                  </a:txBody>
                  <a:tcPr marL="77724" marR="77724" marT="0" marB="0" anchor="ctr"/>
                </a:tc>
              </a:tr>
            </a:tbl>
          </a:graphicData>
        </a:graphic>
      </p:graphicFrame>
      <p:sp>
        <p:nvSpPr>
          <p:cNvPr id="9" name="TextBox 8"/>
          <p:cNvSpPr txBox="1"/>
          <p:nvPr/>
        </p:nvSpPr>
        <p:spPr>
          <a:xfrm>
            <a:off x="1366694" y="1600200"/>
            <a:ext cx="5415106" cy="459508"/>
          </a:xfrm>
          <a:prstGeom prst="rect">
            <a:avLst/>
          </a:prstGeom>
          <a:noFill/>
        </p:spPr>
        <p:txBody>
          <a:bodyPr wrap="square" lIns="95064" tIns="47532" rIns="95064" bIns="47532" rtlCol="0">
            <a:spAutoFit/>
          </a:bodyPr>
          <a:lstStyle/>
          <a:p>
            <a:pPr algn="ctr"/>
            <a:r>
              <a:rPr lang="en-US" sz="2300" b="1" dirty="0" err="1" smtClean="0">
                <a:solidFill>
                  <a:srgbClr val="292934"/>
                </a:solidFill>
                <a:latin typeface="Maiandra GD" pitchFamily="34" charset="0"/>
              </a:rPr>
              <a:t>Jenis</a:t>
            </a:r>
            <a:r>
              <a:rPr lang="en-US" sz="2300" b="1" dirty="0" smtClean="0">
                <a:solidFill>
                  <a:srgbClr val="292934"/>
                </a:solidFill>
                <a:latin typeface="Maiandra GD" pitchFamily="34" charset="0"/>
              </a:rPr>
              <a:t> </a:t>
            </a:r>
            <a:r>
              <a:rPr lang="en-US" sz="2300" b="1" dirty="0" err="1" smtClean="0">
                <a:solidFill>
                  <a:srgbClr val="292934"/>
                </a:solidFill>
                <a:latin typeface="Maiandra GD" pitchFamily="34" charset="0"/>
              </a:rPr>
              <a:t>Perdagangan</a:t>
            </a:r>
            <a:r>
              <a:rPr lang="en-US" sz="2300" b="1" dirty="0" smtClean="0">
                <a:solidFill>
                  <a:srgbClr val="292934"/>
                </a:solidFill>
                <a:latin typeface="Maiandra GD" pitchFamily="34" charset="0"/>
              </a:rPr>
              <a:t>/</a:t>
            </a:r>
            <a:r>
              <a:rPr lang="en-US" sz="2300" b="1" dirty="0" err="1" smtClean="0">
                <a:solidFill>
                  <a:srgbClr val="292934"/>
                </a:solidFill>
                <a:latin typeface="Maiandra GD" pitchFamily="34" charset="0"/>
              </a:rPr>
              <a:t>Jasa</a:t>
            </a:r>
            <a:endParaRPr lang="en-US" sz="2300" b="1" dirty="0">
              <a:solidFill>
                <a:srgbClr val="292934"/>
              </a:solidFill>
              <a:latin typeface="Maiandra GD" pitchFamily="34" charset="0"/>
            </a:endParaRPr>
          </a:p>
        </p:txBody>
      </p:sp>
      <p:sp>
        <p:nvSpPr>
          <p:cNvPr id="8"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a:solidFill>
                  <a:prstClr val="white"/>
                </a:solidFill>
                <a:latin typeface="Papyrus" pitchFamily="66" charset="0"/>
                <a:ea typeface="BatangChe" pitchFamily="49" charset="-127"/>
              </a:rPr>
              <a:pPr/>
              <a:t>54</a:t>
            </a:fld>
            <a:endParaRPr lang="en-US" sz="2200" dirty="0">
              <a:solidFill>
                <a:prstClr val="white"/>
              </a:solidFill>
              <a:latin typeface="Papyrus" pitchFamily="66" charset="0"/>
              <a:ea typeface="BatangChe" pitchFamily="49" charset="-127"/>
            </a:endParaRPr>
          </a:p>
        </p:txBody>
      </p:sp>
      <p:sp>
        <p:nvSpPr>
          <p:cNvPr id="11" name="Footer Placeholder 2"/>
          <p:cNvSpPr txBox="1">
            <a:spLocks/>
          </p:cNvSpPr>
          <p:nvPr/>
        </p:nvSpPr>
        <p:spPr>
          <a:xfrm rot="16200000">
            <a:off x="5702952" y="7760352"/>
            <a:ext cx="2945340" cy="583956"/>
          </a:xfrm>
          <a:prstGeom prst="rect">
            <a:avLst/>
          </a:prstGeom>
        </p:spPr>
        <p:txBody>
          <a:bodyPr vert="horz" anchor="ctr" anchorCtr="0"/>
          <a:lstStyle/>
          <a:p>
            <a:pPr algn="ctr">
              <a:defRPr/>
            </a:pPr>
            <a:r>
              <a:rPr lang="en-US" sz="3500" dirty="0" err="1" smtClean="0">
                <a:solidFill>
                  <a:srgbClr val="FE8637">
                    <a:lumMod val="75000"/>
                  </a:srgbClr>
                </a:solidFill>
                <a:latin typeface="Agency FB" pitchFamily="34" charset="0"/>
              </a:rPr>
              <a:t>Profil</a:t>
            </a:r>
            <a:r>
              <a:rPr lang="en-US" sz="3100" dirty="0" smtClean="0">
                <a:solidFill>
                  <a:srgbClr val="FE8637">
                    <a:lumMod val="75000"/>
                  </a:srgbClr>
                </a:solidFill>
                <a:latin typeface="Agency FB" pitchFamily="34" charset="0"/>
              </a:rPr>
              <a:t> </a:t>
            </a:r>
            <a:r>
              <a:rPr lang="en-US" sz="12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Kelurahan</a:t>
            </a:r>
            <a:r>
              <a:rPr lang="en-US" sz="15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Palupi</a:t>
            </a:r>
            <a:endParaRPr lang="en-US" sz="1500" dirty="0">
              <a:solidFill>
                <a:srgbClr val="FE8637">
                  <a:lumMod val="75000"/>
                </a:srgbClr>
              </a:solidFill>
              <a:latin typeface="Agency FB" pitchFamily="34" charset="0"/>
            </a:endParaRPr>
          </a:p>
        </p:txBody>
      </p:sp>
    </p:spTree>
    <p:extLst>
      <p:ext uri="{BB962C8B-B14F-4D97-AF65-F5344CB8AC3E}">
        <p14:creationId xmlns:p14="http://schemas.microsoft.com/office/powerpoint/2010/main" xmlns="" val="427111226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17309" y="1578239"/>
            <a:ext cx="2745091" cy="2841361"/>
          </a:xfrm>
          <a:prstGeom prst="rect">
            <a:avLst/>
          </a:prstGeom>
          <a:ln>
            <a:noFill/>
          </a:ln>
          <a:effectLst>
            <a:softEdge rad="112500"/>
          </a:effectLst>
        </p:spPr>
      </p:pic>
      <p:pic>
        <p:nvPicPr>
          <p:cNvPr id="9" name="Picture 2" descr="E:\foto\FOTO TRAHIR\101MSDCF\DSC03211.JPG"/>
          <p:cNvPicPr>
            <a:picLocks noChangeAspect="1" noChangeArrowheads="1"/>
          </p:cNvPicPr>
          <p:nvPr/>
        </p:nvPicPr>
        <p:blipFill>
          <a:blip r:embed="rId4" cstate="print"/>
          <a:srcRect/>
          <a:stretch>
            <a:fillRect/>
          </a:stretch>
        </p:blipFill>
        <p:spPr bwMode="auto">
          <a:xfrm>
            <a:off x="1217309" y="4403461"/>
            <a:ext cx="2745091" cy="3003371"/>
          </a:xfrm>
          <a:prstGeom prst="rect">
            <a:avLst/>
          </a:prstGeom>
          <a:ln>
            <a:noFill/>
          </a:ln>
          <a:effectLst>
            <a:softEdge rad="112500"/>
          </a:effectLst>
        </p:spPr>
      </p:pic>
      <p:pic>
        <p:nvPicPr>
          <p:cNvPr id="12" name="Picture 2"/>
          <p:cNvPicPr>
            <a:picLocks noChangeAspect="1" noChangeArrowheads="1"/>
          </p:cNvPicPr>
          <p:nvPr/>
        </p:nvPicPr>
        <p:blipFill>
          <a:blip r:embed="rId5" cstate="print"/>
          <a:srcRect/>
          <a:stretch>
            <a:fillRect/>
          </a:stretch>
        </p:blipFill>
        <p:spPr bwMode="auto">
          <a:xfrm>
            <a:off x="3962400" y="4381500"/>
            <a:ext cx="2879577" cy="3045083"/>
          </a:xfrm>
          <a:prstGeom prst="rect">
            <a:avLst/>
          </a:prstGeom>
          <a:ln>
            <a:noFill/>
          </a:ln>
          <a:effectLst>
            <a:softEdge rad="112500"/>
          </a:effectLst>
        </p:spPr>
      </p:pic>
      <p:pic>
        <p:nvPicPr>
          <p:cNvPr id="1027" name="Picture 3" descr="E:\DCIM\DSC00267.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231327" y="7429500"/>
            <a:ext cx="2731073" cy="3003371"/>
          </a:xfrm>
          <a:prstGeom prst="rect">
            <a:avLst/>
          </a:prstGeom>
          <a:ln>
            <a:noFill/>
          </a:ln>
          <a:effectLst>
            <a:softEdge rad="112500"/>
          </a:effectLst>
          <a:extLst/>
        </p:spPr>
      </p:pic>
      <p:pic>
        <p:nvPicPr>
          <p:cNvPr id="13" name="Picture 4" descr="D:\DATA NOER\PROFIL 2010\FOTO BANGUNAN\IMG_3486.JPG"/>
          <p:cNvPicPr>
            <a:picLocks noChangeAspect="1" noChangeArrowheads="1"/>
          </p:cNvPicPr>
          <p:nvPr/>
        </p:nvPicPr>
        <p:blipFill>
          <a:blip r:embed="rId7" cstate="print"/>
          <a:stretch>
            <a:fillRect/>
          </a:stretch>
        </p:blipFill>
        <p:spPr bwMode="auto">
          <a:xfrm>
            <a:off x="3962400" y="7451461"/>
            <a:ext cx="2860533" cy="3003371"/>
          </a:xfrm>
          <a:prstGeom prst="rect">
            <a:avLst/>
          </a:prstGeom>
          <a:ln>
            <a:noFill/>
          </a:ln>
          <a:effectLst>
            <a:softEdge rad="112500"/>
          </a:effectLst>
        </p:spPr>
        <p:style>
          <a:lnRef idx="2">
            <a:schemeClr val="accent1"/>
          </a:lnRef>
          <a:fillRef idx="1">
            <a:schemeClr val="lt1"/>
          </a:fillRef>
          <a:effectRef idx="0">
            <a:schemeClr val="accent1"/>
          </a:effectRef>
          <a:fontRef idx="minor">
            <a:schemeClr val="dk1"/>
          </a:fontRef>
        </p:style>
      </p:pic>
      <p:sp>
        <p:nvSpPr>
          <p:cNvPr id="14"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55</a:t>
            </a:fld>
            <a:endParaRPr lang="en-US" sz="2200" b="1" dirty="0">
              <a:solidFill>
                <a:schemeClr val="bg1"/>
              </a:solidFill>
              <a:latin typeface="Papyrus" pitchFamily="66" charset="0"/>
              <a:ea typeface="BatangChe" pitchFamily="49" charset="-127"/>
            </a:endParaRPr>
          </a:p>
        </p:txBody>
      </p:sp>
      <p:sp>
        <p:nvSpPr>
          <p:cNvPr id="16"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pic>
        <p:nvPicPr>
          <p:cNvPr id="2" name="Picture 1"/>
          <p:cNvPicPr>
            <a:picLocks noChangeAspect="1"/>
          </p:cNvPicPr>
          <p:nvPr/>
        </p:nvPicPr>
        <p:blipFill>
          <a:blip r:embed="rId8"/>
          <a:stretch>
            <a:fillRect/>
          </a:stretch>
        </p:blipFill>
        <p:spPr>
          <a:xfrm>
            <a:off x="3928522" y="1662075"/>
            <a:ext cx="2877561" cy="2782041"/>
          </a:xfrm>
          <a:prstGeom prst="rect">
            <a:avLst/>
          </a:prstGeom>
        </p:spPr>
      </p:pic>
    </p:spTree>
    <p:extLst>
      <p:ext uri="{BB962C8B-B14F-4D97-AF65-F5344CB8AC3E}">
        <p14:creationId xmlns:p14="http://schemas.microsoft.com/office/powerpoint/2010/main" xmlns="" val="278909349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038600" y="4343400"/>
            <a:ext cx="2724151" cy="2930892"/>
          </a:xfrm>
          <a:prstGeom prst="rect">
            <a:avLst/>
          </a:prstGeom>
          <a:ln>
            <a:noFill/>
          </a:ln>
          <a:effectLst>
            <a:softEdge rad="112500"/>
          </a:effectLst>
        </p:spPr>
      </p:pic>
      <p:pic>
        <p:nvPicPr>
          <p:cNvPr id="9" name="Pictur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295403" y="1502039"/>
            <a:ext cx="2683084" cy="2841361"/>
          </a:xfrm>
          <a:prstGeom prst="rect">
            <a:avLst/>
          </a:prstGeom>
          <a:ln>
            <a:noFill/>
          </a:ln>
          <a:effectLst>
            <a:softEdge rad="112500"/>
          </a:effectLst>
        </p:spPr>
      </p:pic>
      <p:pic>
        <p:nvPicPr>
          <p:cNvPr id="5122" name="Picture 2" descr="E:\DCIM\DSC00262.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295400" y="4419600"/>
            <a:ext cx="2743199" cy="2841361"/>
          </a:xfrm>
          <a:prstGeom prst="rect">
            <a:avLst/>
          </a:prstGeom>
          <a:ln>
            <a:noFill/>
          </a:ln>
          <a:effectLst>
            <a:softEdge rad="112500"/>
          </a:effectLst>
          <a:extLst/>
        </p:spPr>
      </p:pic>
      <p:pic>
        <p:nvPicPr>
          <p:cNvPr id="5123" name="Picture 3" descr="E:\DCIM\DSC00293.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097495" y="7239000"/>
            <a:ext cx="2665255" cy="3055195"/>
          </a:xfrm>
          <a:prstGeom prst="rect">
            <a:avLst/>
          </a:prstGeom>
          <a:ln>
            <a:noFill/>
          </a:ln>
          <a:effectLst>
            <a:softEdge rad="112500"/>
          </a:effectLst>
          <a:extLst/>
        </p:spPr>
      </p:pic>
      <p:pic>
        <p:nvPicPr>
          <p:cNvPr id="5124" name="Picture 4"/>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1447800" y="7315200"/>
            <a:ext cx="2438399" cy="2919661"/>
          </a:xfrm>
          <a:prstGeom prst="rect">
            <a:avLst/>
          </a:prstGeom>
          <a:ln>
            <a:noFill/>
          </a:ln>
          <a:effectLst>
            <a:softEdge rad="112500"/>
          </a:effectLst>
          <a:extLst/>
        </p:spPr>
      </p:pic>
      <p:pic>
        <p:nvPicPr>
          <p:cNvPr id="11" name="Picture 5"/>
          <p:cNvPicPr>
            <a:picLocks noChangeAspect="1" noChangeArrowheads="1"/>
          </p:cNvPicPr>
          <p:nvPr/>
        </p:nvPicPr>
        <p:blipFill>
          <a:blip r:embed="rId8" cstate="print"/>
          <a:srcRect/>
          <a:stretch>
            <a:fillRect/>
          </a:stretch>
        </p:blipFill>
        <p:spPr bwMode="auto">
          <a:xfrm>
            <a:off x="4095007" y="1447800"/>
            <a:ext cx="2667743" cy="2895600"/>
          </a:xfrm>
          <a:prstGeom prst="rect">
            <a:avLst/>
          </a:prstGeom>
          <a:ln>
            <a:noFill/>
          </a:ln>
          <a:effectLst>
            <a:softEdge rad="112500"/>
          </a:effectLst>
        </p:spPr>
        <p:style>
          <a:lnRef idx="2">
            <a:schemeClr val="accent4"/>
          </a:lnRef>
          <a:fillRef idx="1">
            <a:schemeClr val="lt1"/>
          </a:fillRef>
          <a:effectRef idx="0">
            <a:schemeClr val="accent4"/>
          </a:effectRef>
          <a:fontRef idx="minor">
            <a:schemeClr val="dk1"/>
          </a:fontRef>
        </p:style>
      </p:pic>
      <p:sp>
        <p:nvSpPr>
          <p:cNvPr id="12"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a:solidFill>
                  <a:prstClr val="white"/>
                </a:solidFill>
                <a:latin typeface="Papyrus" pitchFamily="66" charset="0"/>
                <a:ea typeface="BatangChe" pitchFamily="49" charset="-127"/>
              </a:rPr>
              <a:pPr/>
              <a:t>56</a:t>
            </a:fld>
            <a:endParaRPr lang="en-US" sz="2200" dirty="0">
              <a:solidFill>
                <a:prstClr val="white"/>
              </a:solidFill>
              <a:latin typeface="Papyrus" pitchFamily="66" charset="0"/>
              <a:ea typeface="BatangChe" pitchFamily="49" charset="-127"/>
            </a:endParaRPr>
          </a:p>
        </p:txBody>
      </p:sp>
      <p:sp>
        <p:nvSpPr>
          <p:cNvPr id="14" name="Footer Placeholder 2"/>
          <p:cNvSpPr txBox="1">
            <a:spLocks/>
          </p:cNvSpPr>
          <p:nvPr/>
        </p:nvSpPr>
        <p:spPr>
          <a:xfrm rot="16200000">
            <a:off x="5702952" y="7760352"/>
            <a:ext cx="2945340" cy="583956"/>
          </a:xfrm>
          <a:prstGeom prst="rect">
            <a:avLst/>
          </a:prstGeom>
        </p:spPr>
        <p:txBody>
          <a:bodyPr vert="horz" anchor="ctr" anchorCtr="0"/>
          <a:lstStyle/>
          <a:p>
            <a:pPr algn="ctr">
              <a:defRPr/>
            </a:pPr>
            <a:r>
              <a:rPr lang="en-US" sz="3500" dirty="0" err="1" smtClean="0">
                <a:solidFill>
                  <a:srgbClr val="FE8637">
                    <a:lumMod val="75000"/>
                  </a:srgbClr>
                </a:solidFill>
                <a:latin typeface="Agency FB" pitchFamily="34" charset="0"/>
              </a:rPr>
              <a:t>Profil</a:t>
            </a:r>
            <a:r>
              <a:rPr lang="en-US" sz="3100" dirty="0" smtClean="0">
                <a:solidFill>
                  <a:srgbClr val="FE8637">
                    <a:lumMod val="75000"/>
                  </a:srgbClr>
                </a:solidFill>
                <a:latin typeface="Agency FB" pitchFamily="34" charset="0"/>
              </a:rPr>
              <a:t> </a:t>
            </a:r>
            <a:r>
              <a:rPr lang="en-US" sz="12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Kelurahan</a:t>
            </a:r>
            <a:r>
              <a:rPr lang="en-US" sz="15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Palupi</a:t>
            </a:r>
            <a:endParaRPr lang="en-US" sz="1500" dirty="0">
              <a:solidFill>
                <a:srgbClr val="FE8637">
                  <a:lumMod val="75000"/>
                </a:srgbClr>
              </a:solidFill>
              <a:latin typeface="Agency FB" pitchFamily="34" charset="0"/>
            </a:endParaRPr>
          </a:p>
        </p:txBody>
      </p:sp>
    </p:spTree>
    <p:extLst>
      <p:ext uri="{BB962C8B-B14F-4D97-AF65-F5344CB8AC3E}">
        <p14:creationId xmlns:p14="http://schemas.microsoft.com/office/powerpoint/2010/main" xmlns="" val="5947863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E:\DCIM\DSC00244.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95400" y="7240395"/>
            <a:ext cx="2743200" cy="2882901"/>
          </a:xfrm>
          <a:prstGeom prst="rect">
            <a:avLst/>
          </a:prstGeom>
          <a:ln>
            <a:noFill/>
          </a:ln>
          <a:effectLst>
            <a:softEdge rad="112500"/>
          </a:effectLst>
          <a:extLst/>
        </p:spPr>
      </p:pic>
      <p:pic>
        <p:nvPicPr>
          <p:cNvPr id="15" name="Picture 1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295403" y="4358321"/>
            <a:ext cx="2743197" cy="2882901"/>
          </a:xfrm>
          <a:prstGeom prst="rect">
            <a:avLst/>
          </a:prstGeom>
          <a:ln>
            <a:noFill/>
          </a:ln>
          <a:effectLst>
            <a:softEdge rad="112500"/>
          </a:effectLst>
        </p:spPr>
      </p:pic>
      <p:pic>
        <p:nvPicPr>
          <p:cNvPr id="16" name="Picture 1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038600" y="1422399"/>
            <a:ext cx="2743200" cy="2882901"/>
          </a:xfrm>
          <a:prstGeom prst="rect">
            <a:avLst/>
          </a:prstGeom>
          <a:ln>
            <a:noFill/>
          </a:ln>
          <a:effectLst>
            <a:softEdge rad="112500"/>
          </a:effectLst>
        </p:spPr>
      </p:pic>
      <p:pic>
        <p:nvPicPr>
          <p:cNvPr id="17" name="Picture 1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585912" y="1422399"/>
            <a:ext cx="2162175" cy="2882901"/>
          </a:xfrm>
          <a:prstGeom prst="rect">
            <a:avLst/>
          </a:prstGeom>
          <a:ln>
            <a:noFill/>
          </a:ln>
          <a:effectLst>
            <a:softEdge rad="112500"/>
          </a:effectLst>
        </p:spPr>
      </p:pic>
      <p:pic>
        <p:nvPicPr>
          <p:cNvPr id="18" name="Picture 17"/>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4318160" y="7303894"/>
            <a:ext cx="2151604" cy="2868806"/>
          </a:xfrm>
          <a:prstGeom prst="rect">
            <a:avLst/>
          </a:prstGeom>
          <a:ln>
            <a:noFill/>
          </a:ln>
          <a:effectLst>
            <a:softEdge rad="112500"/>
          </a:effectLst>
        </p:spPr>
      </p:pic>
      <p:pic>
        <p:nvPicPr>
          <p:cNvPr id="19" name="Picture 3"/>
          <p:cNvPicPr>
            <a:picLocks noChangeAspect="1" noChangeArrowheads="1"/>
          </p:cNvPicPr>
          <p:nvPr/>
        </p:nvPicPr>
        <p:blipFill>
          <a:blip r:embed="rId8" cstate="print">
            <a:extLst>
              <a:ext uri="{28A0092B-C50C-407E-A947-70E740481C1C}">
                <a14:useLocalDpi xmlns:a14="http://schemas.microsoft.com/office/drawing/2010/main" xmlns="" val="0"/>
              </a:ext>
            </a:extLst>
          </a:blip>
          <a:stretch>
            <a:fillRect/>
          </a:stretch>
        </p:blipFill>
        <p:spPr bwMode="auto">
          <a:xfrm>
            <a:off x="4326255" y="4343400"/>
            <a:ext cx="2189084" cy="2918779"/>
          </a:xfrm>
          <a:prstGeom prst="rect">
            <a:avLst/>
          </a:prstGeom>
          <a:ln>
            <a:noFill/>
          </a:ln>
          <a:effectLst>
            <a:softEdge rad="112500"/>
          </a:effectLst>
          <a:extLst/>
        </p:spPr>
      </p:pic>
      <p:sp>
        <p:nvSpPr>
          <p:cNvPr id="12"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a:solidFill>
                  <a:prstClr val="white"/>
                </a:solidFill>
                <a:latin typeface="Papyrus" pitchFamily="66" charset="0"/>
                <a:ea typeface="BatangChe" pitchFamily="49" charset="-127"/>
              </a:rPr>
              <a:pPr/>
              <a:t>57</a:t>
            </a:fld>
            <a:endParaRPr lang="en-US" sz="2200" dirty="0">
              <a:solidFill>
                <a:prstClr val="white"/>
              </a:solidFill>
              <a:latin typeface="Papyrus" pitchFamily="66" charset="0"/>
              <a:ea typeface="BatangChe" pitchFamily="49" charset="-127"/>
            </a:endParaRPr>
          </a:p>
        </p:txBody>
      </p:sp>
      <p:sp>
        <p:nvSpPr>
          <p:cNvPr id="20" name="Footer Placeholder 2"/>
          <p:cNvSpPr txBox="1">
            <a:spLocks/>
          </p:cNvSpPr>
          <p:nvPr/>
        </p:nvSpPr>
        <p:spPr>
          <a:xfrm rot="16200000">
            <a:off x="5702952" y="7760352"/>
            <a:ext cx="2945340" cy="583956"/>
          </a:xfrm>
          <a:prstGeom prst="rect">
            <a:avLst/>
          </a:prstGeom>
        </p:spPr>
        <p:txBody>
          <a:bodyPr vert="horz" anchor="ctr" anchorCtr="0"/>
          <a:lstStyle/>
          <a:p>
            <a:pPr algn="ctr">
              <a:defRPr/>
            </a:pPr>
            <a:r>
              <a:rPr lang="en-US" sz="3500" dirty="0" err="1" smtClean="0">
                <a:solidFill>
                  <a:srgbClr val="FE8637">
                    <a:lumMod val="75000"/>
                  </a:srgbClr>
                </a:solidFill>
                <a:latin typeface="Agency FB" pitchFamily="34" charset="0"/>
              </a:rPr>
              <a:t>Profil</a:t>
            </a:r>
            <a:r>
              <a:rPr lang="en-US" sz="3100" dirty="0" smtClean="0">
                <a:solidFill>
                  <a:srgbClr val="FE8637">
                    <a:lumMod val="75000"/>
                  </a:srgbClr>
                </a:solidFill>
                <a:latin typeface="Agency FB" pitchFamily="34" charset="0"/>
              </a:rPr>
              <a:t> </a:t>
            </a:r>
            <a:r>
              <a:rPr lang="en-US" sz="12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Kelurahan</a:t>
            </a:r>
            <a:r>
              <a:rPr lang="en-US" sz="15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Palupi</a:t>
            </a:r>
            <a:endParaRPr lang="en-US" sz="1500" dirty="0">
              <a:solidFill>
                <a:srgbClr val="FE8637">
                  <a:lumMod val="75000"/>
                </a:srgbClr>
              </a:solidFill>
              <a:latin typeface="Agency FB" pitchFamily="34" charset="0"/>
            </a:endParaRPr>
          </a:p>
        </p:txBody>
      </p:sp>
    </p:spTree>
    <p:extLst>
      <p:ext uri="{BB962C8B-B14F-4D97-AF65-F5344CB8AC3E}">
        <p14:creationId xmlns:p14="http://schemas.microsoft.com/office/powerpoint/2010/main" xmlns="" val="244452144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399379" y="1190678"/>
            <a:ext cx="2077621" cy="2543122"/>
          </a:xfrm>
          <a:prstGeom prst="rect">
            <a:avLst/>
          </a:prstGeom>
          <a:ln>
            <a:noFill/>
          </a:ln>
          <a:effectLst>
            <a:softEdge rad="112500"/>
          </a:effectLst>
        </p:spPr>
      </p:pic>
      <p:pic>
        <p:nvPicPr>
          <p:cNvPr id="16" name="Picture 1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66800" y="3899377"/>
            <a:ext cx="2819400" cy="3034823"/>
          </a:xfrm>
          <a:prstGeom prst="rect">
            <a:avLst/>
          </a:prstGeom>
          <a:ln>
            <a:noFill/>
          </a:ln>
          <a:effectLst>
            <a:softEdge rad="112500"/>
          </a:effectLst>
        </p:spPr>
      </p:pic>
      <p:pic>
        <p:nvPicPr>
          <p:cNvPr id="17" name="Picture 1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295400" y="1219200"/>
            <a:ext cx="2362200" cy="2514600"/>
          </a:xfrm>
          <a:prstGeom prst="rect">
            <a:avLst/>
          </a:prstGeom>
          <a:ln>
            <a:noFill/>
          </a:ln>
          <a:effectLst>
            <a:softEdge rad="112500"/>
          </a:effectLst>
        </p:spPr>
      </p:pic>
      <p:pic>
        <p:nvPicPr>
          <p:cNvPr id="18" name="Picture 2"/>
          <p:cNvPicPr>
            <a:picLocks noChangeAspect="1" noChangeArrowheads="1"/>
          </p:cNvPicPr>
          <p:nvPr/>
        </p:nvPicPr>
        <p:blipFill>
          <a:blip r:embed="rId6" cstate="print"/>
          <a:srcRect/>
          <a:stretch>
            <a:fillRect/>
          </a:stretch>
        </p:blipFill>
        <p:spPr bwMode="auto">
          <a:xfrm>
            <a:off x="1066800" y="7030896"/>
            <a:ext cx="2819400" cy="2875104"/>
          </a:xfrm>
          <a:prstGeom prst="rect">
            <a:avLst/>
          </a:prstGeom>
          <a:ln>
            <a:noFill/>
          </a:ln>
          <a:effectLst>
            <a:softEdge rad="112500"/>
          </a:effectLst>
        </p:spPr>
        <p:style>
          <a:lnRef idx="2">
            <a:schemeClr val="accent1"/>
          </a:lnRef>
          <a:fillRef idx="1">
            <a:schemeClr val="lt1"/>
          </a:fillRef>
          <a:effectRef idx="0">
            <a:schemeClr val="accent1"/>
          </a:effectRef>
          <a:fontRef idx="minor">
            <a:schemeClr val="dk1"/>
          </a:fontRef>
        </p:style>
      </p:pic>
      <p:pic>
        <p:nvPicPr>
          <p:cNvPr id="19"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3943350" y="4254738"/>
            <a:ext cx="2895600" cy="2171700"/>
          </a:xfrm>
          <a:prstGeom prst="rect">
            <a:avLst/>
          </a:prstGeom>
          <a:ln>
            <a:noFill/>
          </a:ln>
          <a:effectLst>
            <a:softEdge rad="112500"/>
          </a:effectLst>
        </p:spPr>
        <p:style>
          <a:lnRef idx="2">
            <a:schemeClr val="accent2"/>
          </a:lnRef>
          <a:fillRef idx="1">
            <a:schemeClr val="lt1"/>
          </a:fillRef>
          <a:effectRef idx="0">
            <a:schemeClr val="accent2"/>
          </a:effectRef>
          <a:fontRef idx="minor">
            <a:schemeClr val="dk1"/>
          </a:fontRef>
        </p:style>
      </p:pic>
      <p:pic>
        <p:nvPicPr>
          <p:cNvPr id="20" name="Picture 3" descr="E:\foto\FOTO TRAHIR\101MSDCF\DSC03207.JPG"/>
          <p:cNvPicPr>
            <a:picLocks noChangeAspect="1" noChangeArrowheads="1"/>
          </p:cNvPicPr>
          <p:nvPr/>
        </p:nvPicPr>
        <p:blipFill>
          <a:blip r:embed="rId8" cstate="print"/>
          <a:srcRect/>
          <a:stretch>
            <a:fillRect/>
          </a:stretch>
        </p:blipFill>
        <p:spPr bwMode="auto">
          <a:xfrm>
            <a:off x="3867151" y="7035683"/>
            <a:ext cx="2971799" cy="2870317"/>
          </a:xfrm>
          <a:prstGeom prst="rect">
            <a:avLst/>
          </a:prstGeom>
          <a:ln>
            <a:noFill/>
          </a:ln>
          <a:effectLst>
            <a:softEdge rad="112500"/>
          </a:effectLst>
        </p:spPr>
        <p:style>
          <a:lnRef idx="2">
            <a:schemeClr val="accent2"/>
          </a:lnRef>
          <a:fillRef idx="1">
            <a:schemeClr val="lt1"/>
          </a:fillRef>
          <a:effectRef idx="0">
            <a:schemeClr val="accent2"/>
          </a:effectRef>
          <a:fontRef idx="minor">
            <a:schemeClr val="dk1"/>
          </a:fontRef>
        </p:style>
      </p:pic>
      <p:sp>
        <p:nvSpPr>
          <p:cNvPr id="13"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a:solidFill>
                  <a:prstClr val="white"/>
                </a:solidFill>
                <a:latin typeface="Papyrus" pitchFamily="66" charset="0"/>
                <a:ea typeface="BatangChe" pitchFamily="49" charset="-127"/>
              </a:rPr>
              <a:pPr/>
              <a:t>58</a:t>
            </a:fld>
            <a:endParaRPr lang="en-US" sz="2200" dirty="0">
              <a:solidFill>
                <a:prstClr val="white"/>
              </a:solidFill>
              <a:latin typeface="Papyrus" pitchFamily="66" charset="0"/>
              <a:ea typeface="BatangChe" pitchFamily="49" charset="-127"/>
            </a:endParaRPr>
          </a:p>
        </p:txBody>
      </p:sp>
      <p:sp>
        <p:nvSpPr>
          <p:cNvPr id="15" name="Footer Placeholder 2"/>
          <p:cNvSpPr txBox="1">
            <a:spLocks/>
          </p:cNvSpPr>
          <p:nvPr/>
        </p:nvSpPr>
        <p:spPr>
          <a:xfrm rot="16200000">
            <a:off x="5702952" y="7760352"/>
            <a:ext cx="2945340" cy="583956"/>
          </a:xfrm>
          <a:prstGeom prst="rect">
            <a:avLst/>
          </a:prstGeom>
        </p:spPr>
        <p:txBody>
          <a:bodyPr vert="horz" anchor="ctr" anchorCtr="0"/>
          <a:lstStyle/>
          <a:p>
            <a:pPr algn="ctr">
              <a:defRPr/>
            </a:pPr>
            <a:r>
              <a:rPr lang="en-US" sz="3500" dirty="0" err="1" smtClean="0">
                <a:solidFill>
                  <a:srgbClr val="FE8637">
                    <a:lumMod val="75000"/>
                  </a:srgbClr>
                </a:solidFill>
                <a:latin typeface="Agency FB" pitchFamily="34" charset="0"/>
              </a:rPr>
              <a:t>Profil</a:t>
            </a:r>
            <a:r>
              <a:rPr lang="en-US" sz="3100" dirty="0" smtClean="0">
                <a:solidFill>
                  <a:srgbClr val="FE8637">
                    <a:lumMod val="75000"/>
                  </a:srgbClr>
                </a:solidFill>
                <a:latin typeface="Agency FB" pitchFamily="34" charset="0"/>
              </a:rPr>
              <a:t> </a:t>
            </a:r>
            <a:r>
              <a:rPr lang="en-US" sz="12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Kelurahan</a:t>
            </a:r>
            <a:r>
              <a:rPr lang="en-US" sz="15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Palupi</a:t>
            </a:r>
            <a:endParaRPr lang="en-US" sz="1500" dirty="0">
              <a:solidFill>
                <a:srgbClr val="FE8637">
                  <a:lumMod val="75000"/>
                </a:srgbClr>
              </a:solidFill>
              <a:latin typeface="Agency FB" pitchFamily="34" charset="0"/>
            </a:endParaRPr>
          </a:p>
        </p:txBody>
      </p:sp>
    </p:spTree>
    <p:extLst>
      <p:ext uri="{BB962C8B-B14F-4D97-AF65-F5344CB8AC3E}">
        <p14:creationId xmlns:p14="http://schemas.microsoft.com/office/powerpoint/2010/main" xmlns="" val="254860126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983453" y="1524001"/>
            <a:ext cx="5569747" cy="7848599"/>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algn="just">
              <a:lnSpc>
                <a:spcPct val="150000"/>
              </a:lnSpc>
            </a:pPr>
            <a:r>
              <a:rPr lang="en-US" sz="2000" b="1" dirty="0" err="1" smtClean="0">
                <a:solidFill>
                  <a:schemeClr val="tx1"/>
                </a:solidFill>
                <a:latin typeface="Maiandra GD" pitchFamily="34" charset="0"/>
              </a:rPr>
              <a:t>Pengusaha</a:t>
            </a:r>
            <a:r>
              <a:rPr lang="en-US" sz="2000" b="1" dirty="0" smtClean="0">
                <a:solidFill>
                  <a:schemeClr val="tx1"/>
                </a:solidFill>
                <a:latin typeface="Maiandra GD" pitchFamily="34" charset="0"/>
              </a:rPr>
              <a:t> </a:t>
            </a:r>
            <a:r>
              <a:rPr lang="en-US" sz="2000" b="1" dirty="0" err="1">
                <a:solidFill>
                  <a:schemeClr val="tx1"/>
                </a:solidFill>
                <a:latin typeface="Maiandra GD" pitchFamily="34" charset="0"/>
              </a:rPr>
              <a:t>dan</a:t>
            </a:r>
            <a:r>
              <a:rPr lang="en-US" sz="2000" b="1" dirty="0">
                <a:solidFill>
                  <a:schemeClr val="tx1"/>
                </a:solidFill>
                <a:latin typeface="Maiandra GD" pitchFamily="34" charset="0"/>
              </a:rPr>
              <a:t> </a:t>
            </a:r>
            <a:r>
              <a:rPr lang="en-US" sz="2000" b="1" dirty="0" err="1">
                <a:solidFill>
                  <a:schemeClr val="tx1"/>
                </a:solidFill>
                <a:latin typeface="Maiandra GD" pitchFamily="34" charset="0"/>
              </a:rPr>
              <a:t>Penyerapan</a:t>
            </a:r>
            <a:r>
              <a:rPr lang="en-US" sz="2000" b="1" dirty="0">
                <a:solidFill>
                  <a:schemeClr val="tx1"/>
                </a:solidFill>
                <a:latin typeface="Maiandra GD" pitchFamily="34" charset="0"/>
              </a:rPr>
              <a:t> </a:t>
            </a:r>
            <a:r>
              <a:rPr lang="en-US" sz="2000" b="1" dirty="0" err="1">
                <a:solidFill>
                  <a:schemeClr val="tx1"/>
                </a:solidFill>
                <a:latin typeface="Maiandra GD" pitchFamily="34" charset="0"/>
              </a:rPr>
              <a:t>Tenaga</a:t>
            </a:r>
            <a:r>
              <a:rPr lang="en-US" sz="2000" b="1" dirty="0">
                <a:solidFill>
                  <a:schemeClr val="tx1"/>
                </a:solidFill>
                <a:latin typeface="Maiandra GD" pitchFamily="34" charset="0"/>
              </a:rPr>
              <a:t> </a:t>
            </a:r>
            <a:r>
              <a:rPr lang="en-US" sz="2000" b="1" dirty="0" err="1" smtClean="0">
                <a:solidFill>
                  <a:schemeClr val="tx1"/>
                </a:solidFill>
                <a:latin typeface="Maiandra GD" pitchFamily="34" charset="0"/>
              </a:rPr>
              <a:t>Kerja</a:t>
            </a:r>
            <a:endParaRPr lang="en-US" sz="2000" b="1" dirty="0">
              <a:solidFill>
                <a:schemeClr val="tx1"/>
              </a:solidFill>
              <a:latin typeface="Maiandra GD" pitchFamily="34" charset="0"/>
            </a:endParaRPr>
          </a:p>
          <a:p>
            <a:pPr marL="0" indent="622520" algn="just">
              <a:lnSpc>
                <a:spcPct val="150000"/>
              </a:lnSpc>
              <a:buNone/>
              <a:tabLst>
                <a:tab pos="420858" algn="l"/>
              </a:tabLst>
            </a:pPr>
            <a:r>
              <a:rPr lang="en-US" sz="1600" dirty="0" err="1" smtClean="0">
                <a:latin typeface="Maiandra GD" pitchFamily="34" charset="0"/>
              </a:rPr>
              <a:t>Terciptanya</a:t>
            </a:r>
            <a:r>
              <a:rPr lang="en-US" sz="1600" dirty="0" smtClean="0">
                <a:latin typeface="Maiandra GD" pitchFamily="34" charset="0"/>
              </a:rPr>
              <a:t> </a:t>
            </a:r>
            <a:r>
              <a:rPr lang="en-US" sz="1600" dirty="0" err="1">
                <a:latin typeface="Maiandra GD" pitchFamily="34" charset="0"/>
              </a:rPr>
              <a:t>iklim</a:t>
            </a:r>
            <a:r>
              <a:rPr lang="en-US" sz="1600" dirty="0">
                <a:latin typeface="Maiandra GD" pitchFamily="34" charset="0"/>
              </a:rPr>
              <a:t> yang </a:t>
            </a:r>
            <a:r>
              <a:rPr lang="en-US" sz="1600" dirty="0" err="1">
                <a:latin typeface="Maiandra GD" pitchFamily="34" charset="0"/>
              </a:rPr>
              <a:t>kondusif</a:t>
            </a:r>
            <a:r>
              <a:rPr lang="en-US" sz="1600" dirty="0">
                <a:latin typeface="Maiandra GD" pitchFamily="34" charset="0"/>
              </a:rPr>
              <a:t> di </a:t>
            </a:r>
            <a:r>
              <a:rPr lang="en-US" sz="1600" dirty="0" err="1">
                <a:latin typeface="Maiandra GD" pitchFamily="34" charset="0"/>
              </a:rPr>
              <a:t>beberapa</a:t>
            </a:r>
            <a:r>
              <a:rPr lang="en-US" sz="1600" dirty="0">
                <a:latin typeface="Maiandra GD" pitchFamily="34" charset="0"/>
              </a:rPr>
              <a:t> </a:t>
            </a:r>
            <a:r>
              <a:rPr lang="en-US" sz="1600" dirty="0" err="1">
                <a:latin typeface="Maiandra GD" pitchFamily="34" charset="0"/>
              </a:rPr>
              <a:t>sektor</a:t>
            </a:r>
            <a:r>
              <a:rPr lang="en-US" sz="1600" dirty="0">
                <a:latin typeface="Maiandra GD" pitchFamily="34" charset="0"/>
              </a:rPr>
              <a:t> </a:t>
            </a:r>
            <a:r>
              <a:rPr lang="en-US" sz="1600" dirty="0" err="1">
                <a:latin typeface="Maiandra GD" pitchFamily="34" charset="0"/>
              </a:rPr>
              <a:t>usaha</a:t>
            </a:r>
            <a:r>
              <a:rPr lang="en-US" sz="1600" dirty="0">
                <a:latin typeface="Maiandra GD" pitchFamily="34" charset="0"/>
              </a:rPr>
              <a:t> </a:t>
            </a:r>
            <a:r>
              <a:rPr lang="en-US" sz="1600" dirty="0" err="1">
                <a:latin typeface="Maiandra GD" pitchFamily="34" charset="0"/>
              </a:rPr>
              <a:t>seperti</a:t>
            </a:r>
            <a:r>
              <a:rPr lang="en-US" sz="1600" dirty="0">
                <a:latin typeface="Maiandra GD" pitchFamily="34" charset="0"/>
              </a:rPr>
              <a:t> </a:t>
            </a:r>
            <a:r>
              <a:rPr lang="en-US" sz="1600" dirty="0" err="1">
                <a:latin typeface="Maiandra GD" pitchFamily="34" charset="0"/>
              </a:rPr>
              <a:t>Industri</a:t>
            </a:r>
            <a:r>
              <a:rPr lang="en-US" sz="1600" dirty="0">
                <a:latin typeface="Maiandra GD" pitchFamily="34" charset="0"/>
              </a:rPr>
              <a:t> </a:t>
            </a:r>
            <a:r>
              <a:rPr lang="en-US" sz="1600" dirty="0" err="1">
                <a:latin typeface="Maiandra GD" pitchFamily="34" charset="0"/>
              </a:rPr>
              <a:t>p</a:t>
            </a:r>
            <a:r>
              <a:rPr lang="en-US" sz="1600" dirty="0" err="1" smtClean="0">
                <a:latin typeface="Maiandra GD" pitchFamily="34" charset="0"/>
              </a:rPr>
              <a:t>engolahan</a:t>
            </a:r>
            <a:r>
              <a:rPr lang="en-US" sz="1600" dirty="0">
                <a:latin typeface="Maiandra GD" pitchFamily="34" charset="0"/>
              </a:rPr>
              <a:t>, </a:t>
            </a:r>
            <a:r>
              <a:rPr lang="en-US" sz="1600" dirty="0" err="1" smtClean="0">
                <a:latin typeface="Maiandra GD" pitchFamily="34" charset="0"/>
              </a:rPr>
              <a:t>bangunan</a:t>
            </a:r>
            <a:r>
              <a:rPr lang="en-US" sz="1600" dirty="0" smtClean="0">
                <a:latin typeface="Maiandra GD" pitchFamily="34" charset="0"/>
              </a:rPr>
              <a:t> (</a:t>
            </a:r>
            <a:r>
              <a:rPr lang="en-US" sz="1600" dirty="0" err="1" smtClean="0">
                <a:latin typeface="Maiandra GD" pitchFamily="34" charset="0"/>
              </a:rPr>
              <a:t>kontraktor</a:t>
            </a:r>
            <a:r>
              <a:rPr lang="en-US" sz="1600" dirty="0" smtClean="0">
                <a:latin typeface="Maiandra GD" pitchFamily="34" charset="0"/>
              </a:rPr>
              <a:t>/</a:t>
            </a:r>
            <a:r>
              <a:rPr lang="en-US" sz="1600" dirty="0" err="1" smtClean="0">
                <a:latin typeface="Maiandra GD" pitchFamily="34" charset="0"/>
              </a:rPr>
              <a:t>pengembang</a:t>
            </a:r>
            <a:r>
              <a:rPr lang="en-US" sz="1600" dirty="0">
                <a:latin typeface="Maiandra GD" pitchFamily="34" charset="0"/>
              </a:rPr>
              <a:t>), </a:t>
            </a:r>
            <a:r>
              <a:rPr lang="en-US" sz="1600" dirty="0" err="1">
                <a:latin typeface="Maiandra GD" pitchFamily="34" charset="0"/>
              </a:rPr>
              <a:t>peternakan</a:t>
            </a:r>
            <a:r>
              <a:rPr lang="en-US" sz="1600" dirty="0">
                <a:latin typeface="Maiandra GD" pitchFamily="34" charset="0"/>
              </a:rPr>
              <a:t>, </a:t>
            </a:r>
            <a:r>
              <a:rPr lang="en-US" sz="1600" dirty="0" err="1" smtClean="0">
                <a:latin typeface="Maiandra GD" pitchFamily="34" charset="0"/>
              </a:rPr>
              <a:t>perdagangan</a:t>
            </a:r>
            <a:r>
              <a:rPr lang="en-US" sz="1600" dirty="0">
                <a:latin typeface="Maiandra GD" pitchFamily="34" charset="0"/>
              </a:rPr>
              <a:t>, </a:t>
            </a:r>
            <a:r>
              <a:rPr lang="en-US" sz="1600" dirty="0" err="1" smtClean="0">
                <a:latin typeface="Maiandra GD" pitchFamily="34" charset="0"/>
              </a:rPr>
              <a:t>bengkel</a:t>
            </a:r>
            <a:r>
              <a:rPr lang="en-US" sz="1600" dirty="0">
                <a:latin typeface="Maiandra GD" pitchFamily="34" charset="0"/>
              </a:rPr>
              <a:t>, </a:t>
            </a:r>
            <a:r>
              <a:rPr lang="en-US" sz="1600" dirty="0" err="1" smtClean="0">
                <a:latin typeface="Maiandra GD" pitchFamily="34" charset="0"/>
              </a:rPr>
              <a:t>transportasi</a:t>
            </a:r>
            <a:r>
              <a:rPr lang="en-US" sz="1600" dirty="0" smtClean="0">
                <a:latin typeface="Maiandra GD" pitchFamily="34" charset="0"/>
              </a:rPr>
              <a:t> </a:t>
            </a:r>
            <a:r>
              <a:rPr lang="en-US" sz="1600" dirty="0" err="1">
                <a:latin typeface="Maiandra GD" pitchFamily="34" charset="0"/>
              </a:rPr>
              <a:t>dan</a:t>
            </a:r>
            <a:r>
              <a:rPr lang="en-US" sz="1600" dirty="0">
                <a:latin typeface="Maiandra GD" pitchFamily="34" charset="0"/>
              </a:rPr>
              <a:t> </a:t>
            </a:r>
            <a:r>
              <a:rPr lang="en-US" sz="1600" dirty="0" err="1" smtClean="0">
                <a:latin typeface="Maiandra GD" pitchFamily="34" charset="0"/>
              </a:rPr>
              <a:t>komunikasi</a:t>
            </a:r>
            <a:r>
              <a:rPr lang="en-US" sz="1600" dirty="0" smtClean="0">
                <a:latin typeface="Maiandra GD" pitchFamily="34" charset="0"/>
              </a:rPr>
              <a:t> </a:t>
            </a:r>
            <a:r>
              <a:rPr lang="en-US" sz="1600" dirty="0" err="1">
                <a:latin typeface="Maiandra GD" pitchFamily="34" charset="0"/>
              </a:rPr>
              <a:t>serta</a:t>
            </a:r>
            <a:r>
              <a:rPr lang="en-US" sz="1600" dirty="0">
                <a:latin typeface="Maiandra GD" pitchFamily="34" charset="0"/>
              </a:rPr>
              <a:t> </a:t>
            </a:r>
            <a:r>
              <a:rPr lang="en-US" sz="1600" dirty="0" err="1">
                <a:latin typeface="Maiandra GD" pitchFamily="34" charset="0"/>
              </a:rPr>
              <a:t>jasa</a:t>
            </a:r>
            <a:r>
              <a:rPr lang="en-US" sz="1600" dirty="0">
                <a:latin typeface="Maiandra GD" pitchFamily="34" charset="0"/>
              </a:rPr>
              <a:t> </a:t>
            </a:r>
            <a:r>
              <a:rPr lang="en-US" sz="1600" dirty="0" err="1" smtClean="0">
                <a:latin typeface="Maiandra GD" pitchFamily="34" charset="0"/>
              </a:rPr>
              <a:t>membuka</a:t>
            </a:r>
            <a:r>
              <a:rPr lang="en-US" sz="1600" dirty="0" smtClean="0">
                <a:latin typeface="Maiandra GD" pitchFamily="34" charset="0"/>
              </a:rPr>
              <a:t> </a:t>
            </a:r>
            <a:r>
              <a:rPr lang="en-US" sz="1600" dirty="0" err="1">
                <a:latin typeface="Maiandra GD" pitchFamily="34" charset="0"/>
              </a:rPr>
              <a:t>peluang</a:t>
            </a:r>
            <a:r>
              <a:rPr lang="en-US" sz="1600" dirty="0">
                <a:latin typeface="Maiandra GD" pitchFamily="34" charset="0"/>
              </a:rPr>
              <a:t> </a:t>
            </a:r>
            <a:r>
              <a:rPr lang="en-US" sz="1600" dirty="0" err="1">
                <a:latin typeface="Maiandra GD" pitchFamily="34" charset="0"/>
              </a:rPr>
              <a:t>bagi</a:t>
            </a:r>
            <a:r>
              <a:rPr lang="en-US" sz="1600" dirty="0">
                <a:latin typeface="Maiandra GD" pitchFamily="34" charset="0"/>
              </a:rPr>
              <a:t> </a:t>
            </a:r>
            <a:r>
              <a:rPr lang="en-US" sz="1600" dirty="0" err="1" smtClean="0">
                <a:latin typeface="Maiandra GD" pitchFamily="34" charset="0"/>
              </a:rPr>
              <a:t>warga</a:t>
            </a:r>
            <a:r>
              <a:rPr lang="en-US" sz="1600" dirty="0" smtClean="0">
                <a:latin typeface="Maiandra GD" pitchFamily="34" charset="0"/>
              </a:rPr>
              <a:t> </a:t>
            </a:r>
            <a:r>
              <a:rPr lang="en-US" sz="1600" dirty="0" err="1">
                <a:latin typeface="Maiandra GD" pitchFamily="34" charset="0"/>
              </a:rPr>
              <a:t>Kelurahan</a:t>
            </a:r>
            <a:r>
              <a:rPr lang="en-US" sz="1600" dirty="0">
                <a:latin typeface="Maiandra GD" pitchFamily="34" charset="0"/>
              </a:rPr>
              <a:t> </a:t>
            </a:r>
            <a:r>
              <a:rPr lang="en-US" sz="1600" dirty="0" err="1" smtClean="0">
                <a:latin typeface="Maiandra GD" pitchFamily="34" charset="0"/>
              </a:rPr>
              <a:t>Palupi</a:t>
            </a:r>
            <a:r>
              <a:rPr lang="en-US" sz="1600" dirty="0" smtClean="0">
                <a:latin typeface="Maiandra GD" pitchFamily="34" charset="0"/>
              </a:rPr>
              <a:t> </a:t>
            </a:r>
            <a:r>
              <a:rPr lang="en-US" sz="1600" dirty="0" err="1">
                <a:latin typeface="Maiandra GD" pitchFamily="34" charset="0"/>
              </a:rPr>
              <a:t>untuk</a:t>
            </a:r>
            <a:r>
              <a:rPr lang="en-US" sz="1600" dirty="0">
                <a:latin typeface="Maiandra GD" pitchFamily="34" charset="0"/>
              </a:rPr>
              <a:t> </a:t>
            </a:r>
            <a:r>
              <a:rPr lang="en-US" sz="1600" dirty="0" err="1">
                <a:latin typeface="Maiandra GD" pitchFamily="34" charset="0"/>
              </a:rPr>
              <a:t>membuka</a:t>
            </a:r>
            <a:r>
              <a:rPr lang="en-US" sz="1600" dirty="0">
                <a:latin typeface="Maiandra GD" pitchFamily="34" charset="0"/>
              </a:rPr>
              <a:t> </a:t>
            </a:r>
            <a:r>
              <a:rPr lang="en-US" sz="1600" dirty="0" err="1">
                <a:latin typeface="Maiandra GD" pitchFamily="34" charset="0"/>
              </a:rPr>
              <a:t>usaha</a:t>
            </a:r>
            <a:r>
              <a:rPr lang="en-US" sz="1600" dirty="0">
                <a:latin typeface="Maiandra GD" pitchFamily="34" charset="0"/>
              </a:rPr>
              <a:t> </a:t>
            </a:r>
            <a:r>
              <a:rPr lang="en-US" sz="1600" dirty="0" err="1">
                <a:latin typeface="Maiandra GD" pitchFamily="34" charset="0"/>
              </a:rPr>
              <a:t>dan</a:t>
            </a:r>
            <a:r>
              <a:rPr lang="en-US" sz="1600" dirty="0">
                <a:latin typeface="Maiandra GD" pitchFamily="34" charset="0"/>
              </a:rPr>
              <a:t> </a:t>
            </a:r>
            <a:r>
              <a:rPr lang="en-US" sz="1600" dirty="0" err="1">
                <a:latin typeface="Maiandra GD" pitchFamily="34" charset="0"/>
              </a:rPr>
              <a:t>sekaligus</a:t>
            </a:r>
            <a:r>
              <a:rPr lang="en-US" sz="1600" dirty="0">
                <a:latin typeface="Maiandra GD" pitchFamily="34" charset="0"/>
              </a:rPr>
              <a:t> </a:t>
            </a:r>
            <a:r>
              <a:rPr lang="en-US" sz="1600" dirty="0" err="1">
                <a:latin typeface="Maiandra GD" pitchFamily="34" charset="0"/>
              </a:rPr>
              <a:t>membuka</a:t>
            </a:r>
            <a:r>
              <a:rPr lang="en-US" sz="1600" dirty="0">
                <a:latin typeface="Maiandra GD" pitchFamily="34" charset="0"/>
              </a:rPr>
              <a:t> </a:t>
            </a:r>
            <a:r>
              <a:rPr lang="en-US" sz="1600" dirty="0" err="1">
                <a:latin typeface="Maiandra GD" pitchFamily="34" charset="0"/>
              </a:rPr>
              <a:t>lapangan</a:t>
            </a:r>
            <a:r>
              <a:rPr lang="en-US" sz="1600" dirty="0">
                <a:latin typeface="Maiandra GD" pitchFamily="34" charset="0"/>
              </a:rPr>
              <a:t> </a:t>
            </a:r>
            <a:r>
              <a:rPr lang="en-US" sz="1600" dirty="0" err="1">
                <a:latin typeface="Maiandra GD" pitchFamily="34" charset="0"/>
              </a:rPr>
              <a:t>kerja</a:t>
            </a:r>
            <a:r>
              <a:rPr lang="en-US" sz="1600" dirty="0">
                <a:latin typeface="Maiandra GD" pitchFamily="34" charset="0"/>
              </a:rPr>
              <a:t> </a:t>
            </a:r>
            <a:r>
              <a:rPr lang="en-US" sz="1600" dirty="0" err="1">
                <a:latin typeface="Maiandra GD" pitchFamily="34" charset="0"/>
              </a:rPr>
              <a:t>bagi</a:t>
            </a:r>
            <a:r>
              <a:rPr lang="en-US" sz="1600" dirty="0">
                <a:latin typeface="Maiandra GD" pitchFamily="34" charset="0"/>
              </a:rPr>
              <a:t> </a:t>
            </a:r>
            <a:r>
              <a:rPr lang="en-US" sz="1600" dirty="0" err="1">
                <a:latin typeface="Maiandra GD" pitchFamily="34" charset="0"/>
              </a:rPr>
              <a:t>warga</a:t>
            </a:r>
            <a:r>
              <a:rPr lang="en-US" sz="1600" dirty="0">
                <a:latin typeface="Maiandra GD" pitchFamily="34" charset="0"/>
              </a:rPr>
              <a:t> yang lain</a:t>
            </a:r>
            <a:r>
              <a:rPr lang="en-US" sz="1600" dirty="0" smtClean="0">
                <a:latin typeface="Maiandra GD" pitchFamily="34" charset="0"/>
              </a:rPr>
              <a:t>.</a:t>
            </a:r>
            <a:endParaRPr lang="en-US" sz="1600" dirty="0">
              <a:latin typeface="Maiandra GD" pitchFamily="34" charset="0"/>
            </a:endParaRPr>
          </a:p>
        </p:txBody>
      </p:sp>
      <p:sp>
        <p:nvSpPr>
          <p:cNvPr id="10"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59</a:t>
            </a:fld>
            <a:endParaRPr lang="en-US" sz="2200" b="1" dirty="0">
              <a:solidFill>
                <a:schemeClr val="bg1"/>
              </a:solidFill>
              <a:latin typeface="Papyrus" pitchFamily="66" charset="0"/>
              <a:ea typeface="BatangChe" pitchFamily="49" charset="-127"/>
            </a:endParaRPr>
          </a:p>
        </p:txBody>
      </p:sp>
      <p:sp>
        <p:nvSpPr>
          <p:cNvPr id="12"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Tree>
    <p:extLst>
      <p:ext uri="{BB962C8B-B14F-4D97-AF65-F5344CB8AC3E}">
        <p14:creationId xmlns:p14="http://schemas.microsoft.com/office/powerpoint/2010/main" xmlns="" val="4154340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a:xfrm>
            <a:off x="6909664" y="9144000"/>
            <a:ext cx="518160" cy="833933"/>
          </a:xfrm>
        </p:spPr>
        <p:txBody>
          <a:bodyPr/>
          <a:lstStyle/>
          <a:p>
            <a:fld id="{8DFBCBCA-75C9-4BD8-8C27-33BD4C35F67E}" type="slidenum">
              <a:rPr lang="en-US" smtClean="0"/>
              <a:pPr/>
              <a:t>6</a:t>
            </a:fld>
            <a:endParaRPr lang="en-US"/>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27837" y="6656387"/>
            <a:ext cx="944563" cy="29448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Rectangle 7"/>
          <p:cNvSpPr/>
          <p:nvPr/>
        </p:nvSpPr>
        <p:spPr>
          <a:xfrm>
            <a:off x="914400" y="914400"/>
            <a:ext cx="5867400" cy="8382000"/>
          </a:xfrm>
          <a:prstGeom prst="rect">
            <a:avLst/>
          </a:prstGeom>
        </p:spPr>
        <p:txBody>
          <a:bodyPr wrap="square">
            <a:spAutoFit/>
          </a:bodyPr>
          <a:lstStyle/>
          <a:p>
            <a:pPr algn="ctr"/>
            <a:r>
              <a:rPr lang="id-ID" sz="2000" b="1" dirty="0">
                <a:latin typeface="Times New Roman" pitchFamily="18" charset="0"/>
                <a:cs typeface="Times New Roman" pitchFamily="18" charset="0"/>
              </a:rPr>
              <a:t>Sejarah Singkat </a:t>
            </a:r>
            <a:r>
              <a:rPr lang="id-ID" sz="2000" b="1" dirty="0" smtClean="0">
                <a:latin typeface="Times New Roman" pitchFamily="18" charset="0"/>
                <a:cs typeface="Times New Roman" pitchFamily="18" charset="0"/>
              </a:rPr>
              <a:t>Palupi</a:t>
            </a:r>
          </a:p>
          <a:p>
            <a:pPr algn="ctr"/>
            <a:endParaRPr lang="id-ID" sz="1800" dirty="0">
              <a:latin typeface="Times New Roman" pitchFamily="18" charset="0"/>
              <a:cs typeface="Times New Roman" pitchFamily="18" charset="0"/>
            </a:endParaRPr>
          </a:p>
          <a:p>
            <a:pPr indent="536575" algn="just"/>
            <a:r>
              <a:rPr lang="id-ID" sz="1800" dirty="0" smtClean="0">
                <a:latin typeface="Times New Roman" pitchFamily="18" charset="0"/>
                <a:cs typeface="Times New Roman" pitchFamily="18" charset="0"/>
              </a:rPr>
              <a:t>Dua </a:t>
            </a:r>
            <a:r>
              <a:rPr lang="id-ID" sz="1800" dirty="0">
                <a:latin typeface="Times New Roman" pitchFamily="18" charset="0"/>
                <a:cs typeface="Times New Roman" pitchFamily="18" charset="0"/>
              </a:rPr>
              <a:t>pendapat yang memberikan muatan terhadap kata atau nama PALUPI.</a:t>
            </a:r>
          </a:p>
          <a:p>
            <a:pPr indent="536575" algn="just"/>
            <a:r>
              <a:rPr lang="id-ID" sz="1800" dirty="0" smtClean="0">
                <a:latin typeface="Times New Roman" pitchFamily="18" charset="0"/>
                <a:cs typeface="Times New Roman" pitchFamily="18" charset="0"/>
              </a:rPr>
              <a:t>Pendapat </a:t>
            </a:r>
            <a:r>
              <a:rPr lang="id-ID" sz="1800" dirty="0">
                <a:latin typeface="Times New Roman" pitchFamily="18" charset="0"/>
                <a:cs typeface="Times New Roman" pitchFamily="18" charset="0"/>
              </a:rPr>
              <a:t>yang pertama</a:t>
            </a:r>
            <a:r>
              <a:rPr lang="id-ID" sz="1800" dirty="0" smtClean="0">
                <a:latin typeface="Times New Roman" pitchFamily="18" charset="0"/>
                <a:cs typeface="Times New Roman" pitchFamily="18" charset="0"/>
              </a:rPr>
              <a:t>, Palupi </a:t>
            </a:r>
            <a:r>
              <a:rPr lang="id-ID" sz="1800" dirty="0">
                <a:latin typeface="Times New Roman" pitchFamily="18" charset="0"/>
                <a:cs typeface="Times New Roman" pitchFamily="18" charset="0"/>
              </a:rPr>
              <a:t>merupakan asal kata dari POM PALUPI yang artinya tempat menjinakkan hewan liar</a:t>
            </a:r>
            <a:r>
              <a:rPr lang="id-ID" sz="1800" dirty="0" smtClean="0">
                <a:latin typeface="Times New Roman" pitchFamily="18" charset="0"/>
                <a:cs typeface="Times New Roman" pitchFamily="18" charset="0"/>
              </a:rPr>
              <a:t>. Pada </a:t>
            </a:r>
            <a:r>
              <a:rPr lang="id-ID" sz="1800" dirty="0">
                <a:latin typeface="Times New Roman" pitchFamily="18" charset="0"/>
                <a:cs typeface="Times New Roman" pitchFamily="18" charset="0"/>
              </a:rPr>
              <a:t>zaman dahulu daerah daerah palupi </a:t>
            </a:r>
            <a:r>
              <a:rPr lang="id-ID" sz="1800" dirty="0" smtClean="0">
                <a:latin typeface="Times New Roman" pitchFamily="18" charset="0"/>
                <a:cs typeface="Times New Roman" pitchFamily="18" charset="0"/>
              </a:rPr>
              <a:t>dihuni </a:t>
            </a:r>
            <a:r>
              <a:rPr lang="id-ID" sz="1800" dirty="0">
                <a:latin typeface="Times New Roman" pitchFamily="18" charset="0"/>
                <a:cs typeface="Times New Roman" pitchFamily="18" charset="0"/>
              </a:rPr>
              <a:t>oleh hewan liar seperti kuda</a:t>
            </a:r>
            <a:r>
              <a:rPr lang="id-ID" sz="1800" dirty="0" smtClean="0">
                <a:latin typeface="Times New Roman" pitchFamily="18" charset="0"/>
                <a:cs typeface="Times New Roman" pitchFamily="18" charset="0"/>
              </a:rPr>
              <a:t>, kambing, anoa </a:t>
            </a:r>
            <a:r>
              <a:rPr lang="id-ID" sz="1800" dirty="0">
                <a:latin typeface="Times New Roman" pitchFamily="18" charset="0"/>
                <a:cs typeface="Times New Roman" pitchFamily="18" charset="0"/>
              </a:rPr>
              <a:t>sehingga tempat ini dijadikan tempat untuk menjinakkan hewan tersebut</a:t>
            </a:r>
            <a:r>
              <a:rPr lang="id-ID" sz="1800" dirty="0" smtClean="0">
                <a:latin typeface="Times New Roman" pitchFamily="18" charset="0"/>
                <a:cs typeface="Times New Roman" pitchFamily="18" charset="0"/>
              </a:rPr>
              <a:t>.</a:t>
            </a:r>
          </a:p>
          <a:p>
            <a:pPr algn="just"/>
            <a:r>
              <a:rPr lang="id-ID" sz="1800" dirty="0" smtClean="0">
                <a:latin typeface="Times New Roman" pitchFamily="18" charset="0"/>
                <a:cs typeface="Times New Roman" pitchFamily="18" charset="0"/>
              </a:rPr>
              <a:t>(</a:t>
            </a:r>
            <a:r>
              <a:rPr lang="id-ID" sz="1800" dirty="0">
                <a:latin typeface="Times New Roman" pitchFamily="18" charset="0"/>
                <a:cs typeface="Times New Roman" pitchFamily="18" charset="0"/>
              </a:rPr>
              <a:t>BADRUN AR)</a:t>
            </a:r>
          </a:p>
          <a:p>
            <a:pPr indent="536575" algn="just"/>
            <a:r>
              <a:rPr lang="id-ID" sz="1800" dirty="0" smtClean="0">
                <a:latin typeface="Times New Roman" pitchFamily="18" charset="0"/>
                <a:cs typeface="Times New Roman" pitchFamily="18" charset="0"/>
              </a:rPr>
              <a:t>Pendapat </a:t>
            </a:r>
            <a:r>
              <a:rPr lang="id-ID" sz="1800" dirty="0">
                <a:latin typeface="Times New Roman" pitchFamily="18" charset="0"/>
                <a:cs typeface="Times New Roman" pitchFamily="18" charset="0"/>
              </a:rPr>
              <a:t>yang </a:t>
            </a:r>
            <a:r>
              <a:rPr lang="id-ID" sz="1800" dirty="0" smtClean="0">
                <a:latin typeface="Times New Roman" pitchFamily="18" charset="0"/>
                <a:cs typeface="Times New Roman" pitchFamily="18" charset="0"/>
              </a:rPr>
              <a:t>kedua </a:t>
            </a:r>
            <a:r>
              <a:rPr lang="id-ID" sz="1800" dirty="0">
                <a:latin typeface="Times New Roman" pitchFamily="18" charset="0"/>
                <a:cs typeface="Times New Roman" pitchFamily="18" charset="0"/>
              </a:rPr>
              <a:t>adalah bahwa Palupi artinya pagar yang sempit</a:t>
            </a:r>
            <a:r>
              <a:rPr lang="id-ID" sz="1800" dirty="0" smtClean="0">
                <a:latin typeface="Times New Roman" pitchFamily="18" charset="0"/>
                <a:cs typeface="Times New Roman" pitchFamily="18" charset="0"/>
              </a:rPr>
              <a:t>, yakni </a:t>
            </a:r>
            <a:r>
              <a:rPr lang="id-ID" sz="1800" dirty="0">
                <a:latin typeface="Times New Roman" pitchFamily="18" charset="0"/>
                <a:cs typeface="Times New Roman" pitchFamily="18" charset="0"/>
              </a:rPr>
              <a:t>tempat menyelamatkan orang orang yang </a:t>
            </a:r>
            <a:r>
              <a:rPr lang="id-ID" sz="1800" dirty="0" smtClean="0">
                <a:latin typeface="Times New Roman" pitchFamily="18" charset="0"/>
                <a:cs typeface="Times New Roman" pitchFamily="18" charset="0"/>
              </a:rPr>
              <a:t>dikejar </a:t>
            </a:r>
            <a:r>
              <a:rPr lang="id-ID" sz="1800" dirty="0">
                <a:latin typeface="Times New Roman" pitchFamily="18" charset="0"/>
                <a:cs typeface="Times New Roman" pitchFamily="18" charset="0"/>
              </a:rPr>
              <a:t>oleh Penjajah </a:t>
            </a:r>
            <a:r>
              <a:rPr lang="id-ID" sz="1800" dirty="0" smtClean="0">
                <a:latin typeface="Times New Roman" pitchFamily="18" charset="0"/>
                <a:cs typeface="Times New Roman" pitchFamily="18" charset="0"/>
              </a:rPr>
              <a:t>Belanda</a:t>
            </a:r>
            <a:r>
              <a:rPr lang="id-ID" sz="1800" dirty="0">
                <a:latin typeface="Times New Roman" pitchFamily="18" charset="0"/>
                <a:cs typeface="Times New Roman" pitchFamily="18" charset="0"/>
              </a:rPr>
              <a:t>, yaitu orang orang yang akan </a:t>
            </a:r>
            <a:r>
              <a:rPr lang="id-ID" sz="1800" dirty="0" smtClean="0">
                <a:latin typeface="Times New Roman" pitchFamily="18" charset="0"/>
                <a:cs typeface="Times New Roman" pitchFamily="18" charset="0"/>
              </a:rPr>
              <a:t>dibunuh </a:t>
            </a:r>
            <a:r>
              <a:rPr lang="id-ID" sz="1800" dirty="0">
                <a:latin typeface="Times New Roman" pitchFamily="18" charset="0"/>
                <a:cs typeface="Times New Roman" pitchFamily="18" charset="0"/>
              </a:rPr>
              <a:t>dan </a:t>
            </a:r>
            <a:r>
              <a:rPr lang="id-ID" sz="1800" dirty="0" smtClean="0">
                <a:latin typeface="Times New Roman" pitchFamily="18" charset="0"/>
                <a:cs typeface="Times New Roman" pitchFamily="18" charset="0"/>
              </a:rPr>
              <a:t>digantung</a:t>
            </a:r>
            <a:r>
              <a:rPr lang="id-ID" sz="1800" dirty="0">
                <a:latin typeface="Times New Roman" pitchFamily="18" charset="0"/>
                <a:cs typeface="Times New Roman" pitchFamily="18" charset="0"/>
              </a:rPr>
              <a:t>. Apabila orang tersebut melarikan diri ke Palupi maka mereka akan dibela oleh masyarakat yang ada di daerah itu</a:t>
            </a:r>
            <a:r>
              <a:rPr lang="id-ID" sz="1800" dirty="0" smtClean="0">
                <a:latin typeface="Times New Roman" pitchFamily="18" charset="0"/>
                <a:cs typeface="Times New Roman" pitchFamily="18" charset="0"/>
              </a:rPr>
              <a:t>.</a:t>
            </a:r>
          </a:p>
          <a:p>
            <a:pPr algn="just"/>
            <a:r>
              <a:rPr lang="id-ID" sz="1800" dirty="0">
                <a:latin typeface="Times New Roman" pitchFamily="18" charset="0"/>
                <a:cs typeface="Times New Roman" pitchFamily="18" charset="0"/>
              </a:rPr>
              <a:t>(</a:t>
            </a:r>
            <a:r>
              <a:rPr lang="id-ID" sz="1800" i="1" dirty="0">
                <a:latin typeface="Times New Roman" pitchFamily="18" charset="0"/>
                <a:cs typeface="Times New Roman" pitchFamily="18" charset="0"/>
              </a:rPr>
              <a:t>MAKMUR DJAMADI</a:t>
            </a:r>
            <a:r>
              <a:rPr lang="id-ID" sz="1800" dirty="0">
                <a:latin typeface="Times New Roman" pitchFamily="18" charset="0"/>
                <a:cs typeface="Times New Roman" pitchFamily="18" charset="0"/>
              </a:rPr>
              <a:t>)</a:t>
            </a:r>
          </a:p>
          <a:p>
            <a:pPr indent="536575" algn="just"/>
            <a:r>
              <a:rPr lang="id-ID" sz="1800" dirty="0" smtClean="0">
                <a:latin typeface="Times New Roman" pitchFamily="18" charset="0"/>
                <a:cs typeface="Times New Roman" pitchFamily="18" charset="0"/>
              </a:rPr>
              <a:t>Daerah </a:t>
            </a:r>
            <a:r>
              <a:rPr lang="id-ID" sz="1800" dirty="0">
                <a:latin typeface="Times New Roman" pitchFamily="18" charset="0"/>
                <a:cs typeface="Times New Roman" pitchFamily="18" charset="0"/>
              </a:rPr>
              <a:t>Palupi dahulunya merupakan sebuah kerajaan kecil yang merupakan bagian dari kerajaan TATANGA yang masa kemadikaannya berlangsung selama 104 tahun yaitu dari tahun 1609 -1713</a:t>
            </a:r>
            <a:r>
              <a:rPr lang="id-ID" sz="1800" dirty="0" smtClean="0">
                <a:latin typeface="Times New Roman" pitchFamily="18" charset="0"/>
                <a:cs typeface="Times New Roman" pitchFamily="18" charset="0"/>
              </a:rPr>
              <a:t>.</a:t>
            </a:r>
          </a:p>
          <a:p>
            <a:pPr indent="536575" algn="just"/>
            <a:r>
              <a:rPr lang="id-ID" sz="1800" dirty="0" smtClean="0"/>
              <a:t>Dalam </a:t>
            </a:r>
            <a:r>
              <a:rPr lang="id-ID" sz="1800" dirty="0"/>
              <a:t>catatan madika MALOLO TATANGA</a:t>
            </a:r>
            <a:r>
              <a:rPr lang="id-ID" sz="1800" dirty="0" smtClean="0"/>
              <a:t>, AMIR </a:t>
            </a:r>
            <a:r>
              <a:rPr lang="id-ID" sz="1800" dirty="0"/>
              <a:t>KASA Tahun 1903 di kulit Bamboo berhuruf Bugis tercantum bahwa masa kebaligauan Raja disebut Baligau dan berlangsung 46  tahun sesudah perjanjian Bongaya antara Belanda (VOC) dengan kerajaan GOWA yaitu pada tahun 1713.</a:t>
            </a:r>
          </a:p>
          <a:p>
            <a:endParaRPr lang="id-ID" sz="1800" dirty="0">
              <a:latin typeface="Times New Roman" pitchFamily="18" charset="0"/>
              <a:cs typeface="Times New Roman" pitchFamily="18" charset="0"/>
            </a:endParaRPr>
          </a:p>
        </p:txBody>
      </p:sp>
    </p:spTree>
    <p:extLst>
      <p:ext uri="{BB962C8B-B14F-4D97-AF65-F5344CB8AC3E}">
        <p14:creationId xmlns:p14="http://schemas.microsoft.com/office/powerpoint/2010/main" xmlns="" val="19241601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028700" y="1295400"/>
            <a:ext cx="5791200" cy="8305800"/>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rmAutofit lnSpcReduction="10000"/>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marL="122131" indent="475319" algn="just">
              <a:lnSpc>
                <a:spcPct val="160000"/>
              </a:lnSpc>
              <a:buNone/>
              <a:tabLst>
                <a:tab pos="847582" algn="l"/>
              </a:tabLst>
            </a:pPr>
            <a:r>
              <a:rPr lang="en-US" sz="1700" dirty="0">
                <a:latin typeface="Maiandra GD" pitchFamily="34" charset="0"/>
              </a:rPr>
              <a:t>	</a:t>
            </a:r>
            <a:r>
              <a:rPr lang="en-US" sz="1500" dirty="0">
                <a:latin typeface="Cambria" pitchFamily="18" charset="0"/>
              </a:rPr>
              <a:t>Pembangunan </a:t>
            </a:r>
            <a:r>
              <a:rPr lang="en-US" sz="1500" dirty="0" err="1">
                <a:latin typeface="Cambria" pitchFamily="18" charset="0"/>
              </a:rPr>
              <a:t>Bidang</a:t>
            </a:r>
            <a:r>
              <a:rPr lang="en-US" sz="1500" dirty="0">
                <a:latin typeface="Cambria" pitchFamily="18" charset="0"/>
              </a:rPr>
              <a:t> </a:t>
            </a:r>
            <a:r>
              <a:rPr lang="en-US" sz="1500" dirty="0" err="1">
                <a:latin typeface="Cambria" pitchFamily="18" charset="0"/>
              </a:rPr>
              <a:t>Politik</a:t>
            </a:r>
            <a:r>
              <a:rPr lang="en-US" sz="1500" dirty="0">
                <a:latin typeface="Cambria" pitchFamily="18" charset="0"/>
              </a:rPr>
              <a:t> </a:t>
            </a:r>
            <a:r>
              <a:rPr lang="en-US" sz="1500" dirty="0" err="1">
                <a:latin typeface="Cambria" pitchFamily="18" charset="0"/>
              </a:rPr>
              <a:t>merupakan</a:t>
            </a:r>
            <a:r>
              <a:rPr lang="en-US" sz="1500" dirty="0">
                <a:latin typeface="Cambria" pitchFamily="18" charset="0"/>
              </a:rPr>
              <a:t> </a:t>
            </a:r>
            <a:r>
              <a:rPr lang="en-US" sz="1500" dirty="0" err="1">
                <a:latin typeface="Cambria" pitchFamily="18" charset="0"/>
              </a:rPr>
              <a:t>bagian</a:t>
            </a:r>
            <a:r>
              <a:rPr lang="en-US" sz="1500" dirty="0">
                <a:latin typeface="Cambria" pitchFamily="18" charset="0"/>
              </a:rPr>
              <a:t> yang </a:t>
            </a:r>
            <a:r>
              <a:rPr lang="en-US" sz="1500" dirty="0" err="1" smtClean="0">
                <a:latin typeface="Cambria" pitchFamily="18" charset="0"/>
              </a:rPr>
              <a:t>sangat</a:t>
            </a:r>
            <a:r>
              <a:rPr lang="en-US" sz="1500" dirty="0" smtClean="0">
                <a:latin typeface="Cambria" pitchFamily="18" charset="0"/>
              </a:rPr>
              <a:t> </a:t>
            </a:r>
            <a:r>
              <a:rPr lang="en-US" sz="1500" dirty="0" err="1">
                <a:latin typeface="Cambria" pitchFamily="18" charset="0"/>
              </a:rPr>
              <a:t>penting</a:t>
            </a:r>
            <a:r>
              <a:rPr lang="en-US" sz="1500" dirty="0">
                <a:latin typeface="Cambria" pitchFamily="18" charset="0"/>
              </a:rPr>
              <a:t> </a:t>
            </a:r>
            <a:r>
              <a:rPr lang="en-US" sz="1500" dirty="0" err="1">
                <a:latin typeface="Cambria" pitchFamily="18" charset="0"/>
              </a:rPr>
              <a:t>dalam</a:t>
            </a:r>
            <a:r>
              <a:rPr lang="en-US" sz="1500" dirty="0">
                <a:latin typeface="Cambria" pitchFamily="18" charset="0"/>
              </a:rPr>
              <a:t> </a:t>
            </a:r>
            <a:r>
              <a:rPr lang="en-US" sz="1500" dirty="0" err="1">
                <a:latin typeface="Cambria" pitchFamily="18" charset="0"/>
              </a:rPr>
              <a:t>tatanan</a:t>
            </a:r>
            <a:r>
              <a:rPr lang="en-US" sz="1500" dirty="0">
                <a:latin typeface="Cambria" pitchFamily="18" charset="0"/>
              </a:rPr>
              <a:t> </a:t>
            </a:r>
            <a:r>
              <a:rPr lang="en-US" sz="1500" dirty="0" err="1">
                <a:latin typeface="Cambria" pitchFamily="18" charset="0"/>
              </a:rPr>
              <a:t>kehidupan</a:t>
            </a:r>
            <a:r>
              <a:rPr lang="en-US" sz="1500" dirty="0">
                <a:latin typeface="Cambria" pitchFamily="18" charset="0"/>
              </a:rPr>
              <a:t> </a:t>
            </a:r>
            <a:r>
              <a:rPr lang="en-US" sz="1500" dirty="0" err="1">
                <a:latin typeface="Cambria" pitchFamily="18" charset="0"/>
              </a:rPr>
              <a:t>suatu</a:t>
            </a:r>
            <a:r>
              <a:rPr lang="en-US" sz="1500" dirty="0">
                <a:latin typeface="Cambria" pitchFamily="18" charset="0"/>
              </a:rPr>
              <a:t> </a:t>
            </a:r>
            <a:r>
              <a:rPr lang="en-US" sz="1500" dirty="0" err="1" smtClean="0">
                <a:latin typeface="Cambria" pitchFamily="18" charset="0"/>
              </a:rPr>
              <a:t>bangsa</a:t>
            </a:r>
            <a:r>
              <a:rPr lang="en-US" sz="1500" dirty="0">
                <a:latin typeface="Cambria" pitchFamily="18" charset="0"/>
              </a:rPr>
              <a:t>, </a:t>
            </a:r>
            <a:r>
              <a:rPr lang="en-US" sz="1500" dirty="0" err="1">
                <a:latin typeface="Cambria" pitchFamily="18" charset="0"/>
              </a:rPr>
              <a:t>baik</a:t>
            </a:r>
            <a:r>
              <a:rPr lang="en-US" sz="1500" dirty="0">
                <a:latin typeface="Cambria" pitchFamily="18" charset="0"/>
              </a:rPr>
              <a:t> </a:t>
            </a:r>
            <a:r>
              <a:rPr lang="en-US" sz="1500" dirty="0" err="1">
                <a:latin typeface="Cambria" pitchFamily="18" charset="0"/>
              </a:rPr>
              <a:t>pembangunan</a:t>
            </a:r>
            <a:r>
              <a:rPr lang="en-US" sz="1500" dirty="0">
                <a:latin typeface="Cambria" pitchFamily="18" charset="0"/>
              </a:rPr>
              <a:t> </a:t>
            </a:r>
            <a:r>
              <a:rPr lang="en-US" sz="1500" dirty="0" err="1" smtClean="0">
                <a:latin typeface="Cambria" pitchFamily="18" charset="0"/>
              </a:rPr>
              <a:t>Kultur</a:t>
            </a:r>
            <a:r>
              <a:rPr lang="en-US" sz="1500" dirty="0" smtClean="0">
                <a:latin typeface="Cambria" pitchFamily="18" charset="0"/>
              </a:rPr>
              <a:t> </a:t>
            </a:r>
            <a:r>
              <a:rPr lang="en-US" sz="1500" dirty="0" err="1">
                <a:latin typeface="Cambria" pitchFamily="18" charset="0"/>
              </a:rPr>
              <a:t>Politik</a:t>
            </a:r>
            <a:r>
              <a:rPr lang="en-US" sz="1500" dirty="0">
                <a:latin typeface="Cambria" pitchFamily="18" charset="0"/>
              </a:rPr>
              <a:t> </a:t>
            </a:r>
            <a:r>
              <a:rPr lang="en-US" sz="1500" dirty="0" err="1" smtClean="0">
                <a:latin typeface="Cambria" pitchFamily="18" charset="0"/>
              </a:rPr>
              <a:t>maupun</a:t>
            </a:r>
            <a:r>
              <a:rPr lang="en-US" sz="1500" dirty="0" smtClean="0">
                <a:latin typeface="Cambria" pitchFamily="18" charset="0"/>
              </a:rPr>
              <a:t> </a:t>
            </a:r>
            <a:r>
              <a:rPr lang="en-US" sz="1500" dirty="0" err="1" smtClean="0">
                <a:latin typeface="Cambria" pitchFamily="18" charset="0"/>
              </a:rPr>
              <a:t>Struktur</a:t>
            </a:r>
            <a:r>
              <a:rPr lang="en-US" sz="1500" dirty="0" smtClean="0">
                <a:latin typeface="Cambria" pitchFamily="18" charset="0"/>
              </a:rPr>
              <a:t> </a:t>
            </a:r>
            <a:r>
              <a:rPr lang="en-US" sz="1500" dirty="0" err="1" smtClean="0">
                <a:latin typeface="Cambria" pitchFamily="18" charset="0"/>
              </a:rPr>
              <a:t>Politiknfra</a:t>
            </a:r>
            <a:r>
              <a:rPr lang="en-US" sz="1500" dirty="0" smtClean="0">
                <a:latin typeface="Cambria" pitchFamily="18" charset="0"/>
              </a:rPr>
              <a:t> </a:t>
            </a:r>
            <a:r>
              <a:rPr lang="en-US" sz="1500" dirty="0" err="1">
                <a:latin typeface="Cambria" pitchFamily="18" charset="0"/>
              </a:rPr>
              <a:t>Struktur</a:t>
            </a:r>
            <a:r>
              <a:rPr lang="en-US" sz="1500" dirty="0">
                <a:latin typeface="Cambria" pitchFamily="18" charset="0"/>
              </a:rPr>
              <a:t> </a:t>
            </a:r>
            <a:r>
              <a:rPr lang="en-US" sz="1500" dirty="0" err="1">
                <a:latin typeface="Cambria" pitchFamily="18" charset="0"/>
              </a:rPr>
              <a:t>Politik</a:t>
            </a:r>
            <a:r>
              <a:rPr lang="en-US" sz="1500" dirty="0">
                <a:latin typeface="Cambria" pitchFamily="18" charset="0"/>
              </a:rPr>
              <a:t>).  </a:t>
            </a:r>
          </a:p>
          <a:p>
            <a:pPr marL="122131" indent="475319" algn="just">
              <a:lnSpc>
                <a:spcPct val="160000"/>
              </a:lnSpc>
              <a:buNone/>
              <a:tabLst>
                <a:tab pos="847582" algn="l"/>
              </a:tabLst>
            </a:pPr>
            <a:r>
              <a:rPr lang="en-US" sz="1500" dirty="0">
                <a:latin typeface="Cambria" pitchFamily="18" charset="0"/>
              </a:rPr>
              <a:t>	Pembangunan </a:t>
            </a:r>
            <a:r>
              <a:rPr lang="en-US" sz="1500" dirty="0" err="1">
                <a:latin typeface="Cambria" pitchFamily="18" charset="0"/>
              </a:rPr>
              <a:t>Sufra</a:t>
            </a:r>
            <a:r>
              <a:rPr lang="en-US" sz="1500" dirty="0">
                <a:latin typeface="Cambria" pitchFamily="18" charset="0"/>
              </a:rPr>
              <a:t> </a:t>
            </a:r>
            <a:r>
              <a:rPr lang="en-US" sz="1500" dirty="0" err="1">
                <a:latin typeface="Cambria" pitchFamily="18" charset="0"/>
              </a:rPr>
              <a:t>Struktur</a:t>
            </a:r>
            <a:r>
              <a:rPr lang="en-US" sz="1500" dirty="0">
                <a:latin typeface="Cambria" pitchFamily="18" charset="0"/>
              </a:rPr>
              <a:t> </a:t>
            </a:r>
            <a:r>
              <a:rPr lang="en-US" sz="1500" dirty="0" err="1">
                <a:latin typeface="Cambria" pitchFamily="18" charset="0"/>
              </a:rPr>
              <a:t>Politik</a:t>
            </a:r>
            <a:r>
              <a:rPr lang="en-US" sz="1500" dirty="0">
                <a:latin typeface="Cambria" pitchFamily="18" charset="0"/>
              </a:rPr>
              <a:t> di Tingkat </a:t>
            </a:r>
            <a:r>
              <a:rPr lang="en-US" sz="1500" dirty="0" err="1">
                <a:latin typeface="Cambria" pitchFamily="18" charset="0"/>
              </a:rPr>
              <a:t>Kelurahan</a:t>
            </a:r>
            <a:r>
              <a:rPr lang="en-US" sz="1500" dirty="0">
                <a:latin typeface="Cambria" pitchFamily="18" charset="0"/>
              </a:rPr>
              <a:t> </a:t>
            </a:r>
            <a:r>
              <a:rPr lang="en-US" sz="1500" dirty="0" err="1">
                <a:latin typeface="Cambria" pitchFamily="18" charset="0"/>
              </a:rPr>
              <a:t>Palupi</a:t>
            </a:r>
            <a:r>
              <a:rPr lang="en-US" sz="1500" dirty="0">
                <a:latin typeface="Cambria" pitchFamily="18" charset="0"/>
              </a:rPr>
              <a:t> (</a:t>
            </a:r>
            <a:r>
              <a:rPr lang="en-US" sz="1500" dirty="0" err="1">
                <a:latin typeface="Cambria" pitchFamily="18" charset="0"/>
              </a:rPr>
              <a:t>Pemerintah</a:t>
            </a:r>
            <a:r>
              <a:rPr lang="en-US" sz="1500" dirty="0">
                <a:latin typeface="Cambria" pitchFamily="18" charset="0"/>
              </a:rPr>
              <a:t> </a:t>
            </a:r>
            <a:r>
              <a:rPr lang="en-US" sz="1500" dirty="0" err="1">
                <a:latin typeface="Cambria" pitchFamily="18" charset="0"/>
              </a:rPr>
              <a:t>Kelurahan</a:t>
            </a:r>
            <a:r>
              <a:rPr lang="en-US" sz="1500" dirty="0">
                <a:latin typeface="Cambria" pitchFamily="18" charset="0"/>
              </a:rPr>
              <a:t>) </a:t>
            </a:r>
            <a:r>
              <a:rPr lang="en-US" sz="1500" dirty="0" err="1">
                <a:latin typeface="Cambria" pitchFamily="18" charset="0"/>
              </a:rPr>
              <a:t>disamping</a:t>
            </a:r>
            <a:r>
              <a:rPr lang="en-US" sz="1500" dirty="0">
                <a:latin typeface="Cambria" pitchFamily="18" charset="0"/>
              </a:rPr>
              <a:t> </a:t>
            </a:r>
            <a:r>
              <a:rPr lang="en-US" sz="1500" dirty="0" err="1">
                <a:latin typeface="Cambria" pitchFamily="18" charset="0"/>
              </a:rPr>
              <a:t>diarahkan</a:t>
            </a:r>
            <a:r>
              <a:rPr lang="en-US" sz="1500" dirty="0">
                <a:latin typeface="Cambria" pitchFamily="18" charset="0"/>
              </a:rPr>
              <a:t> </a:t>
            </a:r>
            <a:r>
              <a:rPr lang="en-US" sz="1500" dirty="0" err="1">
                <a:latin typeface="Cambria" pitchFamily="18" charset="0"/>
              </a:rPr>
              <a:t>kepada</a:t>
            </a:r>
            <a:r>
              <a:rPr lang="en-US" sz="1500" dirty="0">
                <a:latin typeface="Cambria" pitchFamily="18" charset="0"/>
              </a:rPr>
              <a:t> </a:t>
            </a:r>
            <a:r>
              <a:rPr lang="en-US" sz="1500" dirty="0" err="1">
                <a:latin typeface="Cambria" pitchFamily="18" charset="0"/>
              </a:rPr>
              <a:t>penguatan</a:t>
            </a:r>
            <a:r>
              <a:rPr lang="en-US" sz="1500" dirty="0">
                <a:latin typeface="Cambria" pitchFamily="18" charset="0"/>
              </a:rPr>
              <a:t> </a:t>
            </a:r>
            <a:r>
              <a:rPr lang="en-US" sz="1500" dirty="0" err="1">
                <a:latin typeface="Cambria" pitchFamily="18" charset="0"/>
              </a:rPr>
              <a:t>kelembagaan</a:t>
            </a:r>
            <a:r>
              <a:rPr lang="en-US" sz="1500" dirty="0">
                <a:latin typeface="Cambria" pitchFamily="18" charset="0"/>
              </a:rPr>
              <a:t> </a:t>
            </a:r>
            <a:r>
              <a:rPr lang="en-US" sz="1500" dirty="0" err="1">
                <a:latin typeface="Cambria" pitchFamily="18" charset="0"/>
              </a:rPr>
              <a:t>guna</a:t>
            </a:r>
            <a:r>
              <a:rPr lang="en-US" sz="1500" dirty="0">
                <a:latin typeface="Cambria" pitchFamily="18" charset="0"/>
              </a:rPr>
              <a:t> </a:t>
            </a:r>
            <a:r>
              <a:rPr lang="en-US" sz="1500" dirty="0" err="1">
                <a:latin typeface="Cambria" pitchFamily="18" charset="0"/>
              </a:rPr>
              <a:t>mewujudkan</a:t>
            </a:r>
            <a:r>
              <a:rPr lang="en-US" sz="1500" dirty="0">
                <a:latin typeface="Cambria" pitchFamily="18" charset="0"/>
              </a:rPr>
              <a:t> </a:t>
            </a:r>
            <a:r>
              <a:rPr lang="en-US" sz="1500" dirty="0" err="1">
                <a:latin typeface="Cambria" pitchFamily="18" charset="0"/>
              </a:rPr>
              <a:t>pelayanan</a:t>
            </a:r>
            <a:r>
              <a:rPr lang="en-US" sz="1500" dirty="0">
                <a:latin typeface="Cambria" pitchFamily="18" charset="0"/>
              </a:rPr>
              <a:t> Prima </a:t>
            </a:r>
            <a:r>
              <a:rPr lang="en-US" sz="1500" dirty="0" err="1">
                <a:latin typeface="Cambria" pitchFamily="18" charset="0"/>
              </a:rPr>
              <a:t>kepada</a:t>
            </a:r>
            <a:r>
              <a:rPr lang="en-US" sz="1500" dirty="0">
                <a:latin typeface="Cambria" pitchFamily="18" charset="0"/>
              </a:rPr>
              <a:t> </a:t>
            </a:r>
            <a:r>
              <a:rPr lang="en-US" sz="1500" dirty="0" err="1">
                <a:latin typeface="Cambria" pitchFamily="18" charset="0"/>
              </a:rPr>
              <a:t>Warga</a:t>
            </a:r>
            <a:r>
              <a:rPr lang="en-US" sz="1500" dirty="0">
                <a:latin typeface="Cambria" pitchFamily="18" charset="0"/>
              </a:rPr>
              <a:t> </a:t>
            </a:r>
            <a:r>
              <a:rPr lang="en-US" sz="1500" dirty="0" err="1">
                <a:latin typeface="Cambria" pitchFamily="18" charset="0"/>
              </a:rPr>
              <a:t>Masyarakat</a:t>
            </a:r>
            <a:r>
              <a:rPr lang="en-US" sz="1500" dirty="0">
                <a:latin typeface="Cambria" pitchFamily="18" charset="0"/>
              </a:rPr>
              <a:t> </a:t>
            </a:r>
            <a:r>
              <a:rPr lang="en-US" sz="1500" dirty="0" err="1">
                <a:latin typeface="Cambria" pitchFamily="18" charset="0"/>
              </a:rPr>
              <a:t>dibidang</a:t>
            </a:r>
            <a:r>
              <a:rPr lang="en-US" sz="1500" dirty="0">
                <a:latin typeface="Cambria" pitchFamily="18" charset="0"/>
              </a:rPr>
              <a:t> </a:t>
            </a:r>
            <a:r>
              <a:rPr lang="en-US" sz="1500" dirty="0" err="1">
                <a:latin typeface="Cambria" pitchFamily="18" charset="0"/>
              </a:rPr>
              <a:t>Pemerintahan</a:t>
            </a:r>
            <a:r>
              <a:rPr lang="en-US" sz="1500" dirty="0">
                <a:latin typeface="Cambria" pitchFamily="18" charset="0"/>
              </a:rPr>
              <a:t>, Pembangunan </a:t>
            </a:r>
            <a:r>
              <a:rPr lang="en-US" sz="1500" dirty="0" err="1">
                <a:latin typeface="Cambria" pitchFamily="18" charset="0"/>
              </a:rPr>
              <a:t>dan</a:t>
            </a:r>
            <a:r>
              <a:rPr lang="en-US" sz="1500" dirty="0">
                <a:latin typeface="Cambria" pitchFamily="18" charset="0"/>
              </a:rPr>
              <a:t> </a:t>
            </a:r>
            <a:r>
              <a:rPr lang="en-US" sz="1500" dirty="0" err="1">
                <a:latin typeface="Cambria" pitchFamily="18" charset="0"/>
              </a:rPr>
              <a:t>Kemasyarakatan</a:t>
            </a:r>
            <a:r>
              <a:rPr lang="en-US" sz="1500" dirty="0">
                <a:latin typeface="Cambria" pitchFamily="18" charset="0"/>
              </a:rPr>
              <a:t> </a:t>
            </a:r>
            <a:r>
              <a:rPr lang="en-US" sz="1500" dirty="0" err="1">
                <a:latin typeface="Cambria" pitchFamily="18" charset="0"/>
              </a:rPr>
              <a:t>juga</a:t>
            </a:r>
            <a:r>
              <a:rPr lang="en-US" sz="1500" dirty="0">
                <a:latin typeface="Cambria" pitchFamily="18" charset="0"/>
              </a:rPr>
              <a:t> </a:t>
            </a:r>
            <a:r>
              <a:rPr lang="en-US" sz="1500" dirty="0" err="1">
                <a:latin typeface="Cambria" pitchFamily="18" charset="0"/>
              </a:rPr>
              <a:t>membangun</a:t>
            </a:r>
            <a:r>
              <a:rPr lang="en-US" sz="1500" dirty="0">
                <a:latin typeface="Cambria" pitchFamily="18" charset="0"/>
              </a:rPr>
              <a:t>/</a:t>
            </a:r>
            <a:r>
              <a:rPr lang="en-US" sz="1500" dirty="0" err="1">
                <a:latin typeface="Cambria" pitchFamily="18" charset="0"/>
              </a:rPr>
              <a:t>mempererat</a:t>
            </a:r>
            <a:r>
              <a:rPr lang="en-US" sz="1500" dirty="0">
                <a:latin typeface="Cambria" pitchFamily="18" charset="0"/>
              </a:rPr>
              <a:t> </a:t>
            </a:r>
            <a:r>
              <a:rPr lang="en-US" sz="1500" dirty="0" err="1">
                <a:latin typeface="Cambria" pitchFamily="18" charset="0"/>
              </a:rPr>
              <a:t>kemitraan</a:t>
            </a:r>
            <a:r>
              <a:rPr lang="en-US" sz="1500" dirty="0">
                <a:latin typeface="Cambria" pitchFamily="18" charset="0"/>
              </a:rPr>
              <a:t> </a:t>
            </a:r>
            <a:r>
              <a:rPr lang="en-US" sz="1500" dirty="0" err="1">
                <a:latin typeface="Cambria" pitchFamily="18" charset="0"/>
              </a:rPr>
              <a:t>dengan</a:t>
            </a:r>
            <a:r>
              <a:rPr lang="en-US" sz="1500" dirty="0">
                <a:latin typeface="Cambria" pitchFamily="18" charset="0"/>
              </a:rPr>
              <a:t> </a:t>
            </a:r>
            <a:r>
              <a:rPr lang="en-US" sz="1500" dirty="0" err="1">
                <a:latin typeface="Cambria" pitchFamily="18" charset="0"/>
              </a:rPr>
              <a:t>segenap</a:t>
            </a:r>
            <a:r>
              <a:rPr lang="en-US" sz="1500" dirty="0">
                <a:latin typeface="Cambria" pitchFamily="18" charset="0"/>
              </a:rPr>
              <a:t> Infra </a:t>
            </a:r>
            <a:r>
              <a:rPr lang="en-US" sz="1500" dirty="0" err="1">
                <a:latin typeface="Cambria" pitchFamily="18" charset="0"/>
              </a:rPr>
              <a:t>Struktur</a:t>
            </a:r>
            <a:r>
              <a:rPr lang="en-US" sz="1500" dirty="0">
                <a:latin typeface="Cambria" pitchFamily="18" charset="0"/>
              </a:rPr>
              <a:t> yang </a:t>
            </a:r>
            <a:r>
              <a:rPr lang="en-US" sz="1500" dirty="0" err="1">
                <a:latin typeface="Cambria" pitchFamily="18" charset="0"/>
              </a:rPr>
              <a:t>berada</a:t>
            </a:r>
            <a:r>
              <a:rPr lang="en-US" sz="1500" dirty="0">
                <a:latin typeface="Cambria" pitchFamily="18" charset="0"/>
              </a:rPr>
              <a:t> di Wilayah </a:t>
            </a:r>
            <a:r>
              <a:rPr lang="en-US" sz="1500" dirty="0" err="1">
                <a:latin typeface="Cambria" pitchFamily="18" charset="0"/>
              </a:rPr>
              <a:t>Kelurahan</a:t>
            </a:r>
            <a:r>
              <a:rPr lang="en-US" sz="1500" dirty="0">
                <a:latin typeface="Cambria" pitchFamily="18" charset="0"/>
              </a:rPr>
              <a:t> </a:t>
            </a:r>
            <a:r>
              <a:rPr lang="en-US" sz="1500" dirty="0" err="1">
                <a:latin typeface="Cambria" pitchFamily="18" charset="0"/>
              </a:rPr>
              <a:t>Palupi</a:t>
            </a:r>
            <a:r>
              <a:rPr lang="en-US" sz="1500" dirty="0">
                <a:latin typeface="Cambria" pitchFamily="18" charset="0"/>
              </a:rPr>
              <a:t> (</a:t>
            </a:r>
            <a:r>
              <a:rPr lang="en-US" sz="1500" dirty="0" err="1">
                <a:latin typeface="Cambria" pitchFamily="18" charset="0"/>
              </a:rPr>
              <a:t>Parpol</a:t>
            </a:r>
            <a:r>
              <a:rPr lang="en-US" sz="1500" dirty="0">
                <a:latin typeface="Cambria" pitchFamily="18" charset="0"/>
              </a:rPr>
              <a:t>, </a:t>
            </a:r>
            <a:r>
              <a:rPr lang="en-US" sz="1500" dirty="0" err="1">
                <a:latin typeface="Cambria" pitchFamily="18" charset="0"/>
              </a:rPr>
              <a:t>Ormas</a:t>
            </a:r>
            <a:r>
              <a:rPr lang="en-US" sz="1500" dirty="0">
                <a:latin typeface="Cambria" pitchFamily="18" charset="0"/>
              </a:rPr>
              <a:t> </a:t>
            </a:r>
            <a:r>
              <a:rPr lang="en-US" sz="1500" dirty="0" err="1">
                <a:latin typeface="Cambria" pitchFamily="18" charset="0"/>
              </a:rPr>
              <a:t>dan</a:t>
            </a:r>
            <a:r>
              <a:rPr lang="en-US" sz="1500" dirty="0">
                <a:latin typeface="Cambria" pitchFamily="18" charset="0"/>
              </a:rPr>
              <a:t> </a:t>
            </a:r>
            <a:r>
              <a:rPr lang="en-US" sz="1500" dirty="0" err="1">
                <a:latin typeface="Cambria" pitchFamily="18" charset="0"/>
              </a:rPr>
              <a:t>Lembaga</a:t>
            </a:r>
            <a:r>
              <a:rPr lang="en-US" sz="1500" dirty="0">
                <a:latin typeface="Cambria" pitchFamily="18" charset="0"/>
              </a:rPr>
              <a:t> </a:t>
            </a:r>
            <a:r>
              <a:rPr lang="en-US" sz="1500" dirty="0" err="1">
                <a:latin typeface="Cambria" pitchFamily="18" charset="0"/>
              </a:rPr>
              <a:t>Masyarakat</a:t>
            </a:r>
            <a:r>
              <a:rPr lang="en-US" sz="1500" dirty="0">
                <a:latin typeface="Cambria" pitchFamily="18" charset="0"/>
              </a:rPr>
              <a:t> </a:t>
            </a:r>
            <a:r>
              <a:rPr lang="en-US" sz="1500" dirty="0" err="1">
                <a:latin typeface="Cambria" pitchFamily="18" charset="0"/>
              </a:rPr>
              <a:t>lainnya</a:t>
            </a:r>
            <a:r>
              <a:rPr lang="en-US" sz="1500" dirty="0">
                <a:latin typeface="Cambria" pitchFamily="18" charset="0"/>
              </a:rPr>
              <a:t>)  </a:t>
            </a:r>
            <a:r>
              <a:rPr lang="en-US" sz="1500" dirty="0" err="1">
                <a:latin typeface="Cambria" pitchFamily="18" charset="0"/>
              </a:rPr>
              <a:t>guna</a:t>
            </a:r>
            <a:r>
              <a:rPr lang="en-US" sz="1500" dirty="0">
                <a:latin typeface="Cambria" pitchFamily="18" charset="0"/>
              </a:rPr>
              <a:t> </a:t>
            </a:r>
            <a:r>
              <a:rPr lang="en-US" sz="1500" dirty="0" err="1">
                <a:latin typeface="Cambria" pitchFamily="18" charset="0"/>
              </a:rPr>
              <a:t>lancarnya</a:t>
            </a:r>
            <a:r>
              <a:rPr lang="en-US" sz="1500" dirty="0">
                <a:latin typeface="Cambria" pitchFamily="18" charset="0"/>
              </a:rPr>
              <a:t> proses </a:t>
            </a:r>
            <a:r>
              <a:rPr lang="en-US" sz="1500" dirty="0" err="1">
                <a:latin typeface="Cambria" pitchFamily="18" charset="0"/>
              </a:rPr>
              <a:t>pembangunan</a:t>
            </a:r>
            <a:r>
              <a:rPr lang="en-US" sz="1500" dirty="0">
                <a:latin typeface="Cambria" pitchFamily="18" charset="0"/>
              </a:rPr>
              <a:t> di </a:t>
            </a:r>
            <a:r>
              <a:rPr lang="en-US" sz="1500" dirty="0" err="1">
                <a:latin typeface="Cambria" pitchFamily="18" charset="0"/>
              </a:rPr>
              <a:t>segala</a:t>
            </a:r>
            <a:r>
              <a:rPr lang="en-US" sz="1500" dirty="0">
                <a:latin typeface="Cambria" pitchFamily="18" charset="0"/>
              </a:rPr>
              <a:t> </a:t>
            </a:r>
            <a:r>
              <a:rPr lang="en-US" sz="1500" dirty="0" err="1">
                <a:latin typeface="Cambria" pitchFamily="18" charset="0"/>
              </a:rPr>
              <a:t>bidang</a:t>
            </a:r>
            <a:r>
              <a:rPr lang="en-US" sz="1500" dirty="0">
                <a:latin typeface="Cambria" pitchFamily="18" charset="0"/>
              </a:rPr>
              <a:t> </a:t>
            </a:r>
            <a:r>
              <a:rPr lang="en-US" sz="1500" dirty="0" err="1">
                <a:latin typeface="Cambria" pitchFamily="18" charset="0"/>
              </a:rPr>
              <a:t>baik</a:t>
            </a:r>
            <a:r>
              <a:rPr lang="en-US" sz="1500" dirty="0">
                <a:latin typeface="Cambria" pitchFamily="18" charset="0"/>
              </a:rPr>
              <a:t> </a:t>
            </a:r>
            <a:r>
              <a:rPr lang="en-US" sz="1500" dirty="0" err="1">
                <a:latin typeface="Cambria" pitchFamily="18" charset="0"/>
              </a:rPr>
              <a:t>perencanaan</a:t>
            </a:r>
            <a:r>
              <a:rPr lang="en-US" sz="1500" dirty="0">
                <a:latin typeface="Cambria" pitchFamily="18" charset="0"/>
              </a:rPr>
              <a:t>, </a:t>
            </a:r>
            <a:r>
              <a:rPr lang="en-US" sz="1500" dirty="0" err="1">
                <a:latin typeface="Cambria" pitchFamily="18" charset="0"/>
              </a:rPr>
              <a:t>pelaksanaan</a:t>
            </a:r>
            <a:r>
              <a:rPr lang="en-US" sz="1500" dirty="0">
                <a:latin typeface="Cambria" pitchFamily="18" charset="0"/>
              </a:rPr>
              <a:t> </a:t>
            </a:r>
            <a:r>
              <a:rPr lang="en-US" sz="1500" dirty="0" err="1">
                <a:latin typeface="Cambria" pitchFamily="18" charset="0"/>
              </a:rPr>
              <a:t>dan</a:t>
            </a:r>
            <a:r>
              <a:rPr lang="en-US" sz="1500" dirty="0">
                <a:latin typeface="Cambria" pitchFamily="18" charset="0"/>
              </a:rPr>
              <a:t>  </a:t>
            </a:r>
            <a:r>
              <a:rPr lang="en-US" sz="1500" dirty="0" err="1">
                <a:latin typeface="Cambria" pitchFamily="18" charset="0"/>
              </a:rPr>
              <a:t>pengawasan</a:t>
            </a:r>
            <a:r>
              <a:rPr lang="en-US" sz="1500" dirty="0">
                <a:latin typeface="Cambria" pitchFamily="18" charset="0"/>
              </a:rPr>
              <a:t> Pembangunan </a:t>
            </a:r>
            <a:r>
              <a:rPr lang="en-US" sz="1500" dirty="0" err="1">
                <a:latin typeface="Cambria" pitchFamily="18" charset="0"/>
              </a:rPr>
              <a:t>maupun</a:t>
            </a:r>
            <a:r>
              <a:rPr lang="en-US" sz="1500" dirty="0">
                <a:latin typeface="Cambria" pitchFamily="18" charset="0"/>
              </a:rPr>
              <a:t> </a:t>
            </a:r>
            <a:r>
              <a:rPr lang="en-US" sz="1500" dirty="0" err="1">
                <a:latin typeface="Cambria" pitchFamily="18" charset="0"/>
              </a:rPr>
              <a:t>pemeliharaan</a:t>
            </a:r>
            <a:r>
              <a:rPr lang="en-US" sz="1500" dirty="0">
                <a:latin typeface="Cambria" pitchFamily="18" charset="0"/>
              </a:rPr>
              <a:t> </a:t>
            </a:r>
            <a:r>
              <a:rPr lang="en-US" sz="1500" dirty="0" err="1">
                <a:latin typeface="Cambria" pitchFamily="18" charset="0"/>
              </a:rPr>
              <a:t>terhadap</a:t>
            </a:r>
            <a:r>
              <a:rPr lang="en-US" sz="1500" dirty="0">
                <a:latin typeface="Cambria" pitchFamily="18" charset="0"/>
              </a:rPr>
              <a:t> </a:t>
            </a:r>
            <a:r>
              <a:rPr lang="en-US" sz="1500" dirty="0" err="1">
                <a:latin typeface="Cambria" pitchFamily="18" charset="0"/>
              </a:rPr>
              <a:t>hasil</a:t>
            </a:r>
            <a:r>
              <a:rPr lang="en-US" sz="1500" dirty="0">
                <a:latin typeface="Cambria" pitchFamily="18" charset="0"/>
              </a:rPr>
              <a:t> </a:t>
            </a:r>
            <a:r>
              <a:rPr lang="en-US" sz="1500" dirty="0" err="1">
                <a:latin typeface="Cambria" pitchFamily="18" charset="0"/>
              </a:rPr>
              <a:t>pembangunan</a:t>
            </a:r>
            <a:r>
              <a:rPr lang="en-US" sz="1500" dirty="0">
                <a:latin typeface="Cambria" pitchFamily="18" charset="0"/>
              </a:rPr>
              <a:t> </a:t>
            </a:r>
            <a:r>
              <a:rPr lang="en-US" sz="1500" dirty="0" err="1">
                <a:latin typeface="Cambria" pitchFamily="18" charset="0"/>
              </a:rPr>
              <a:t>tersebut</a:t>
            </a:r>
            <a:r>
              <a:rPr lang="en-US" sz="1500" dirty="0">
                <a:latin typeface="Cambria" pitchFamily="18" charset="0"/>
              </a:rPr>
              <a:t>.</a:t>
            </a:r>
          </a:p>
          <a:p>
            <a:pPr marL="122131" indent="0" algn="just">
              <a:lnSpc>
                <a:spcPct val="160000"/>
              </a:lnSpc>
              <a:buNone/>
              <a:tabLst>
                <a:tab pos="847582" algn="l"/>
              </a:tabLst>
            </a:pPr>
            <a:r>
              <a:rPr lang="en-US" sz="1500" dirty="0">
                <a:latin typeface="Cambria" pitchFamily="18" charset="0"/>
              </a:rPr>
              <a:t>	Pembangunan Infra </a:t>
            </a:r>
            <a:r>
              <a:rPr lang="en-US" sz="1500" dirty="0" err="1">
                <a:latin typeface="Cambria" pitchFamily="18" charset="0"/>
              </a:rPr>
              <a:t>Struktur</a:t>
            </a:r>
            <a:r>
              <a:rPr lang="en-US" sz="1500" dirty="0">
                <a:latin typeface="Cambria" pitchFamily="18" charset="0"/>
              </a:rPr>
              <a:t> Di Wilayah </a:t>
            </a:r>
            <a:r>
              <a:rPr lang="en-US" sz="1500" dirty="0" err="1">
                <a:latin typeface="Cambria" pitchFamily="18" charset="0"/>
              </a:rPr>
              <a:t>Kelurahan</a:t>
            </a:r>
            <a:r>
              <a:rPr lang="en-US" sz="1500" dirty="0">
                <a:latin typeface="Cambria" pitchFamily="18" charset="0"/>
              </a:rPr>
              <a:t> </a:t>
            </a:r>
            <a:r>
              <a:rPr lang="en-US" sz="1500" dirty="0" err="1">
                <a:latin typeface="Cambria" pitchFamily="18" charset="0"/>
              </a:rPr>
              <a:t>Palupi</a:t>
            </a:r>
            <a:r>
              <a:rPr lang="en-US" sz="1500" dirty="0">
                <a:latin typeface="Cambria" pitchFamily="18" charset="0"/>
              </a:rPr>
              <a:t> </a:t>
            </a:r>
            <a:r>
              <a:rPr lang="en-US" sz="1500" dirty="0" err="1">
                <a:latin typeface="Cambria" pitchFamily="18" charset="0"/>
              </a:rPr>
              <a:t>cenderung</a:t>
            </a:r>
            <a:r>
              <a:rPr lang="en-US" sz="1500" dirty="0">
                <a:latin typeface="Cambria" pitchFamily="18" charset="0"/>
              </a:rPr>
              <a:t> </a:t>
            </a:r>
            <a:r>
              <a:rPr lang="en-US" sz="1500" dirty="0" err="1">
                <a:latin typeface="Cambria" pitchFamily="18" charset="0"/>
              </a:rPr>
              <a:t>meningkat</a:t>
            </a:r>
            <a:r>
              <a:rPr lang="en-US" sz="1500" dirty="0">
                <a:latin typeface="Cambria" pitchFamily="18" charset="0"/>
              </a:rPr>
              <a:t>, </a:t>
            </a:r>
            <a:r>
              <a:rPr lang="en-US" sz="1500" dirty="0" err="1">
                <a:latin typeface="Cambria" pitchFamily="18" charset="0"/>
              </a:rPr>
              <a:t>hal</a:t>
            </a:r>
            <a:r>
              <a:rPr lang="en-US" sz="1500" dirty="0">
                <a:latin typeface="Cambria" pitchFamily="18" charset="0"/>
              </a:rPr>
              <a:t> </a:t>
            </a:r>
            <a:r>
              <a:rPr lang="en-US" sz="1500" dirty="0" err="1">
                <a:latin typeface="Cambria" pitchFamily="18" charset="0"/>
              </a:rPr>
              <a:t>ini</a:t>
            </a:r>
            <a:r>
              <a:rPr lang="en-US" sz="1500" dirty="0">
                <a:latin typeface="Cambria" pitchFamily="18" charset="0"/>
              </a:rPr>
              <a:t> </a:t>
            </a:r>
            <a:r>
              <a:rPr lang="en-US" sz="1500" dirty="0" err="1">
                <a:latin typeface="Cambria" pitchFamily="18" charset="0"/>
              </a:rPr>
              <a:t>ditandai</a:t>
            </a:r>
            <a:r>
              <a:rPr lang="en-US" sz="1500" dirty="0">
                <a:latin typeface="Cambria" pitchFamily="18" charset="0"/>
              </a:rPr>
              <a:t> </a:t>
            </a:r>
            <a:r>
              <a:rPr lang="en-US" sz="1500" dirty="0" err="1">
                <a:latin typeface="Cambria" pitchFamily="18" charset="0"/>
              </a:rPr>
              <a:t>dengan</a:t>
            </a:r>
            <a:r>
              <a:rPr lang="en-US" sz="1500" dirty="0">
                <a:latin typeface="Cambria" pitchFamily="18" charset="0"/>
              </a:rPr>
              <a:t> </a:t>
            </a:r>
            <a:r>
              <a:rPr lang="en-US" sz="1500" dirty="0" err="1">
                <a:latin typeface="Cambria" pitchFamily="18" charset="0"/>
              </a:rPr>
              <a:t>makin</a:t>
            </a:r>
            <a:r>
              <a:rPr lang="en-US" sz="1500" dirty="0">
                <a:latin typeface="Cambria" pitchFamily="18" charset="0"/>
              </a:rPr>
              <a:t> </a:t>
            </a:r>
            <a:r>
              <a:rPr lang="en-US" sz="1500" dirty="0" err="1">
                <a:latin typeface="Cambria" pitchFamily="18" charset="0"/>
              </a:rPr>
              <a:t>bertambahnya</a:t>
            </a:r>
            <a:r>
              <a:rPr lang="en-US" sz="1500" dirty="0">
                <a:latin typeface="Cambria" pitchFamily="18" charset="0"/>
              </a:rPr>
              <a:t> Infra </a:t>
            </a:r>
            <a:r>
              <a:rPr lang="en-US" sz="1500" dirty="0" err="1">
                <a:latin typeface="Cambria" pitchFamily="18" charset="0"/>
              </a:rPr>
              <a:t>struktur</a:t>
            </a:r>
            <a:r>
              <a:rPr lang="en-US" sz="1500" dirty="0">
                <a:latin typeface="Cambria" pitchFamily="18" charset="0"/>
              </a:rPr>
              <a:t> </a:t>
            </a:r>
            <a:r>
              <a:rPr lang="en-US" sz="1500" dirty="0" err="1">
                <a:latin typeface="Cambria" pitchFamily="18" charset="0"/>
              </a:rPr>
              <a:t>Politik</a:t>
            </a:r>
            <a:r>
              <a:rPr lang="en-US" sz="1500" dirty="0">
                <a:latin typeface="Cambria" pitchFamily="18" charset="0"/>
              </a:rPr>
              <a:t>, </a:t>
            </a:r>
            <a:r>
              <a:rPr lang="en-US" sz="1500" dirty="0" err="1">
                <a:latin typeface="Cambria" pitchFamily="18" charset="0"/>
              </a:rPr>
              <a:t>baik</a:t>
            </a:r>
            <a:r>
              <a:rPr lang="en-US" sz="1500" dirty="0">
                <a:latin typeface="Cambria" pitchFamily="18" charset="0"/>
              </a:rPr>
              <a:t> yang </a:t>
            </a:r>
            <a:r>
              <a:rPr lang="en-US" sz="1500" dirty="0" err="1">
                <a:latin typeface="Cambria" pitchFamily="18" charset="0"/>
              </a:rPr>
              <a:t>dibentuk</a:t>
            </a:r>
            <a:r>
              <a:rPr lang="en-US" sz="1500" dirty="0">
                <a:latin typeface="Cambria" pitchFamily="18" charset="0"/>
              </a:rPr>
              <a:t> </a:t>
            </a:r>
            <a:r>
              <a:rPr lang="en-US" sz="1500" dirty="0" err="1">
                <a:latin typeface="Cambria" pitchFamily="18" charset="0"/>
              </a:rPr>
              <a:t>oleh</a:t>
            </a:r>
            <a:r>
              <a:rPr lang="en-US" sz="1500" dirty="0">
                <a:latin typeface="Cambria" pitchFamily="18" charset="0"/>
              </a:rPr>
              <a:t> </a:t>
            </a:r>
            <a:r>
              <a:rPr lang="en-US" sz="1500" dirty="0" err="1">
                <a:latin typeface="Cambria" pitchFamily="18" charset="0"/>
              </a:rPr>
              <a:t>Pemerintah</a:t>
            </a:r>
            <a:r>
              <a:rPr lang="en-US" sz="1500" dirty="0">
                <a:latin typeface="Cambria" pitchFamily="18" charset="0"/>
              </a:rPr>
              <a:t> </a:t>
            </a:r>
            <a:r>
              <a:rPr lang="en-US" sz="1500" dirty="0" err="1">
                <a:latin typeface="Cambria" pitchFamily="18" charset="0"/>
              </a:rPr>
              <a:t>Kelurahan</a:t>
            </a:r>
            <a:r>
              <a:rPr lang="en-US" sz="1500" dirty="0">
                <a:latin typeface="Cambria" pitchFamily="18" charset="0"/>
              </a:rPr>
              <a:t> </a:t>
            </a:r>
            <a:r>
              <a:rPr lang="en-US" sz="1500" dirty="0" err="1">
                <a:latin typeface="Cambria" pitchFamily="18" charset="0"/>
              </a:rPr>
              <a:t>seperti</a:t>
            </a:r>
            <a:r>
              <a:rPr lang="en-US" sz="1500" dirty="0">
                <a:latin typeface="Cambria" pitchFamily="18" charset="0"/>
              </a:rPr>
              <a:t> </a:t>
            </a:r>
            <a:r>
              <a:rPr lang="en-US" sz="1500" dirty="0" err="1">
                <a:latin typeface="Cambria" pitchFamily="18" charset="0"/>
              </a:rPr>
              <a:t>Rukun</a:t>
            </a:r>
            <a:r>
              <a:rPr lang="en-US" sz="1500" dirty="0">
                <a:latin typeface="Cambria" pitchFamily="18" charset="0"/>
              </a:rPr>
              <a:t> </a:t>
            </a:r>
            <a:r>
              <a:rPr lang="en-US" sz="1500" dirty="0" err="1">
                <a:latin typeface="Cambria" pitchFamily="18" charset="0"/>
              </a:rPr>
              <a:t>Warga</a:t>
            </a:r>
            <a:r>
              <a:rPr lang="en-US" sz="1500" dirty="0">
                <a:latin typeface="Cambria" pitchFamily="18" charset="0"/>
              </a:rPr>
              <a:t>, </a:t>
            </a:r>
            <a:r>
              <a:rPr lang="en-US" sz="1500" dirty="0" err="1">
                <a:latin typeface="Cambria" pitchFamily="18" charset="0"/>
              </a:rPr>
              <a:t>Rukun</a:t>
            </a:r>
            <a:r>
              <a:rPr lang="en-US" sz="1500" dirty="0">
                <a:latin typeface="Cambria" pitchFamily="18" charset="0"/>
              </a:rPr>
              <a:t> </a:t>
            </a:r>
            <a:r>
              <a:rPr lang="en-US" sz="1500" dirty="0" err="1">
                <a:latin typeface="Cambria" pitchFamily="18" charset="0"/>
              </a:rPr>
              <a:t>Tetangga</a:t>
            </a:r>
            <a:r>
              <a:rPr lang="en-US" sz="1500" dirty="0">
                <a:latin typeface="Cambria" pitchFamily="18" charset="0"/>
              </a:rPr>
              <a:t>, PKK, </a:t>
            </a:r>
            <a:r>
              <a:rPr lang="en-US" sz="1500" dirty="0" err="1">
                <a:latin typeface="Cambria" pitchFamily="18" charset="0"/>
              </a:rPr>
              <a:t>Lembaga</a:t>
            </a:r>
            <a:r>
              <a:rPr lang="en-US" sz="1500" dirty="0">
                <a:latin typeface="Cambria" pitchFamily="18" charset="0"/>
              </a:rPr>
              <a:t> </a:t>
            </a:r>
            <a:r>
              <a:rPr lang="en-US" sz="1500" dirty="0" err="1">
                <a:latin typeface="Cambria" pitchFamily="18" charset="0"/>
              </a:rPr>
              <a:t>Pemberdayaan</a:t>
            </a:r>
            <a:r>
              <a:rPr lang="en-US" sz="1500" dirty="0">
                <a:latin typeface="Cambria" pitchFamily="18" charset="0"/>
              </a:rPr>
              <a:t> </a:t>
            </a:r>
            <a:r>
              <a:rPr lang="en-US" sz="1500" dirty="0" err="1">
                <a:latin typeface="Cambria" pitchFamily="18" charset="0"/>
              </a:rPr>
              <a:t>Masyarakat</a:t>
            </a:r>
            <a:r>
              <a:rPr lang="en-US" sz="1500" dirty="0">
                <a:latin typeface="Cambria" pitchFamily="18" charset="0"/>
              </a:rPr>
              <a:t>  </a:t>
            </a:r>
            <a:r>
              <a:rPr lang="en-US" sz="1500" dirty="0" err="1">
                <a:latin typeface="Cambria" pitchFamily="18" charset="0"/>
              </a:rPr>
              <a:t>maupun</a:t>
            </a:r>
            <a:r>
              <a:rPr lang="en-US" sz="1500" dirty="0">
                <a:latin typeface="Cambria" pitchFamily="18" charset="0"/>
              </a:rPr>
              <a:t>  yang </a:t>
            </a:r>
            <a:r>
              <a:rPr lang="en-US" sz="1500" dirty="0" err="1">
                <a:latin typeface="Cambria" pitchFamily="18" charset="0"/>
              </a:rPr>
              <a:t>dibentuk</a:t>
            </a:r>
            <a:r>
              <a:rPr lang="en-US" sz="1500" dirty="0">
                <a:latin typeface="Cambria" pitchFamily="18" charset="0"/>
              </a:rPr>
              <a:t> </a:t>
            </a:r>
            <a:r>
              <a:rPr lang="en-US" sz="1500" dirty="0" err="1">
                <a:latin typeface="Cambria" pitchFamily="18" charset="0"/>
              </a:rPr>
              <a:t>oleh</a:t>
            </a:r>
            <a:r>
              <a:rPr lang="en-US" sz="1500" dirty="0">
                <a:latin typeface="Cambria" pitchFamily="18" charset="0"/>
              </a:rPr>
              <a:t> </a:t>
            </a:r>
            <a:r>
              <a:rPr lang="en-US" sz="1500" dirty="0" err="1">
                <a:latin typeface="Cambria" pitchFamily="18" charset="0"/>
              </a:rPr>
              <a:t>organisasi</a:t>
            </a:r>
            <a:r>
              <a:rPr lang="en-US" sz="1500" dirty="0">
                <a:latin typeface="Cambria" pitchFamily="18" charset="0"/>
              </a:rPr>
              <a:t> </a:t>
            </a:r>
            <a:r>
              <a:rPr lang="en-US" sz="1500" dirty="0" err="1">
                <a:latin typeface="Cambria" pitchFamily="18" charset="0"/>
              </a:rPr>
              <a:t>diatasnya</a:t>
            </a:r>
            <a:r>
              <a:rPr lang="en-US" sz="1500" dirty="0">
                <a:latin typeface="Cambria" pitchFamily="18" charset="0"/>
              </a:rPr>
              <a:t> </a:t>
            </a:r>
            <a:r>
              <a:rPr lang="en-US" sz="1500" dirty="0" err="1">
                <a:latin typeface="Cambria" pitchFamily="18" charset="0"/>
              </a:rPr>
              <a:t>seperti</a:t>
            </a:r>
            <a:r>
              <a:rPr lang="en-US" sz="1500" dirty="0">
                <a:latin typeface="Cambria" pitchFamily="18" charset="0"/>
              </a:rPr>
              <a:t> </a:t>
            </a:r>
            <a:r>
              <a:rPr lang="en-US" sz="1500" dirty="0" err="1">
                <a:latin typeface="Cambria" pitchFamily="18" charset="0"/>
              </a:rPr>
              <a:t>Parpol</a:t>
            </a:r>
            <a:r>
              <a:rPr lang="en-US" sz="1500" dirty="0">
                <a:latin typeface="Cambria" pitchFamily="18" charset="0"/>
              </a:rPr>
              <a:t> </a:t>
            </a:r>
            <a:r>
              <a:rPr lang="en-US" sz="1500" dirty="0" err="1">
                <a:latin typeface="Cambria" pitchFamily="18" charset="0"/>
              </a:rPr>
              <a:t>dan</a:t>
            </a:r>
            <a:r>
              <a:rPr lang="en-US" sz="1500" dirty="0">
                <a:latin typeface="Cambria" pitchFamily="18" charset="0"/>
              </a:rPr>
              <a:t> </a:t>
            </a:r>
            <a:r>
              <a:rPr lang="en-US" sz="1500" dirty="0" err="1">
                <a:latin typeface="Cambria" pitchFamily="18" charset="0"/>
              </a:rPr>
              <a:t>Ormas</a:t>
            </a:r>
            <a:r>
              <a:rPr lang="en-US" sz="1500" dirty="0">
                <a:latin typeface="Cambria" pitchFamily="18" charset="0"/>
              </a:rPr>
              <a:t>.  Hal </a:t>
            </a:r>
            <a:r>
              <a:rPr lang="en-US" sz="1500" dirty="0" err="1">
                <a:latin typeface="Cambria" pitchFamily="18" charset="0"/>
              </a:rPr>
              <a:t>ini</a:t>
            </a:r>
            <a:r>
              <a:rPr lang="en-US" sz="1500" dirty="0">
                <a:latin typeface="Cambria" pitchFamily="18" charset="0"/>
              </a:rPr>
              <a:t> </a:t>
            </a:r>
            <a:r>
              <a:rPr lang="en-US" sz="1500" dirty="0" err="1">
                <a:latin typeface="Cambria" pitchFamily="18" charset="0"/>
              </a:rPr>
              <a:t>disamping</a:t>
            </a:r>
            <a:r>
              <a:rPr lang="en-US" sz="1500" dirty="0">
                <a:latin typeface="Cambria" pitchFamily="18" charset="0"/>
              </a:rPr>
              <a:t> </a:t>
            </a:r>
            <a:r>
              <a:rPr lang="en-US" sz="1500" dirty="0" err="1">
                <a:latin typeface="Cambria" pitchFamily="18" charset="0"/>
              </a:rPr>
              <a:t>karena</a:t>
            </a:r>
            <a:r>
              <a:rPr lang="en-US" sz="1500" dirty="0">
                <a:latin typeface="Cambria" pitchFamily="18" charset="0"/>
              </a:rPr>
              <a:t> </a:t>
            </a:r>
            <a:r>
              <a:rPr lang="en-US" sz="1500" dirty="0" err="1">
                <a:latin typeface="Cambria" pitchFamily="18" charset="0"/>
              </a:rPr>
              <a:t>pertambanhan</a:t>
            </a:r>
            <a:r>
              <a:rPr lang="en-US" sz="1500" dirty="0">
                <a:latin typeface="Cambria" pitchFamily="18" charset="0"/>
              </a:rPr>
              <a:t> </a:t>
            </a:r>
            <a:r>
              <a:rPr lang="en-US" sz="1500" dirty="0" err="1">
                <a:latin typeface="Cambria" pitchFamily="18" charset="0"/>
              </a:rPr>
              <a:t>jumlah</a:t>
            </a:r>
            <a:r>
              <a:rPr lang="en-US" sz="1500" dirty="0">
                <a:latin typeface="Cambria" pitchFamily="18" charset="0"/>
              </a:rPr>
              <a:t> </a:t>
            </a:r>
            <a:r>
              <a:rPr lang="en-US" sz="1500" dirty="0" err="1">
                <a:latin typeface="Cambria" pitchFamily="18" charset="0"/>
              </a:rPr>
              <a:t>pendiuduk</a:t>
            </a:r>
            <a:r>
              <a:rPr lang="en-US" sz="1500" dirty="0">
                <a:latin typeface="Cambria" pitchFamily="18" charset="0"/>
              </a:rPr>
              <a:t> </a:t>
            </a:r>
            <a:r>
              <a:rPr lang="en-US" sz="1500" dirty="0" err="1">
                <a:latin typeface="Cambria" pitchFamily="18" charset="0"/>
              </a:rPr>
              <a:t>juga</a:t>
            </a:r>
            <a:r>
              <a:rPr lang="en-US" sz="1500" dirty="0">
                <a:latin typeface="Cambria" pitchFamily="18" charset="0"/>
              </a:rPr>
              <a:t> </a:t>
            </a:r>
            <a:r>
              <a:rPr lang="en-US" sz="1500" dirty="0" err="1">
                <a:latin typeface="Cambria" pitchFamily="18" charset="0"/>
              </a:rPr>
              <a:t>merupakan</a:t>
            </a:r>
            <a:r>
              <a:rPr lang="en-US" sz="1500" dirty="0">
                <a:latin typeface="Cambria" pitchFamily="18" charset="0"/>
              </a:rPr>
              <a:t>  </a:t>
            </a:r>
            <a:r>
              <a:rPr lang="en-US" sz="1500" dirty="0" err="1">
                <a:latin typeface="Cambria" pitchFamily="18" charset="0"/>
              </a:rPr>
              <a:t>jawaban</a:t>
            </a:r>
            <a:r>
              <a:rPr lang="en-US" sz="1500" dirty="0">
                <a:latin typeface="Cambria" pitchFamily="18" charset="0"/>
              </a:rPr>
              <a:t> </a:t>
            </a:r>
            <a:r>
              <a:rPr lang="en-US" sz="1500" dirty="0" err="1">
                <a:latin typeface="Cambria" pitchFamily="18" charset="0"/>
              </a:rPr>
              <a:t>atas</a:t>
            </a:r>
            <a:r>
              <a:rPr lang="en-US" sz="1500" dirty="0">
                <a:latin typeface="Cambria" pitchFamily="18" charset="0"/>
              </a:rPr>
              <a:t> </a:t>
            </a:r>
            <a:r>
              <a:rPr lang="en-US" sz="1500" dirty="0" err="1">
                <a:latin typeface="Cambria" pitchFamily="18" charset="0"/>
              </a:rPr>
              <a:t>meningkatnya</a:t>
            </a:r>
            <a:r>
              <a:rPr lang="en-US" sz="1500" dirty="0">
                <a:latin typeface="Cambria" pitchFamily="18" charset="0"/>
              </a:rPr>
              <a:t> </a:t>
            </a:r>
            <a:r>
              <a:rPr lang="en-US" sz="1500" dirty="0" err="1">
                <a:latin typeface="Cambria" pitchFamily="18" charset="0"/>
              </a:rPr>
              <a:t>kesadaran</a:t>
            </a:r>
            <a:r>
              <a:rPr lang="en-US" sz="1500" dirty="0">
                <a:latin typeface="Cambria" pitchFamily="18" charset="0"/>
              </a:rPr>
              <a:t> </a:t>
            </a:r>
            <a:r>
              <a:rPr lang="en-US" sz="1500" dirty="0" err="1">
                <a:latin typeface="Cambria" pitchFamily="18" charset="0"/>
              </a:rPr>
              <a:t>Warga</a:t>
            </a:r>
            <a:r>
              <a:rPr lang="en-US" sz="1500" dirty="0">
                <a:latin typeface="Cambria" pitchFamily="18" charset="0"/>
              </a:rPr>
              <a:t> </a:t>
            </a:r>
            <a:r>
              <a:rPr lang="en-US" sz="1500" dirty="0" err="1">
                <a:latin typeface="Cambria" pitchFamily="18" charset="0"/>
              </a:rPr>
              <a:t>dalam</a:t>
            </a:r>
            <a:r>
              <a:rPr lang="en-US" sz="1500" dirty="0">
                <a:latin typeface="Cambria" pitchFamily="18" charset="0"/>
              </a:rPr>
              <a:t> </a:t>
            </a:r>
            <a:r>
              <a:rPr lang="en-US" sz="1500" dirty="0" err="1">
                <a:latin typeface="Cambria" pitchFamily="18" charset="0"/>
              </a:rPr>
              <a:t>kehidupan</a:t>
            </a:r>
            <a:r>
              <a:rPr lang="en-US" sz="1500" dirty="0">
                <a:latin typeface="Cambria" pitchFamily="18" charset="0"/>
              </a:rPr>
              <a:t> </a:t>
            </a:r>
            <a:r>
              <a:rPr lang="en-US" sz="1500" dirty="0" err="1">
                <a:latin typeface="Cambria" pitchFamily="18" charset="0"/>
              </a:rPr>
              <a:t>bermasyarakat</a:t>
            </a:r>
            <a:r>
              <a:rPr lang="en-US" sz="1500" dirty="0">
                <a:latin typeface="Cambria" pitchFamily="18" charset="0"/>
              </a:rPr>
              <a:t>, </a:t>
            </a:r>
            <a:r>
              <a:rPr lang="en-US" sz="1500" dirty="0" err="1">
                <a:latin typeface="Cambria" pitchFamily="18" charset="0"/>
              </a:rPr>
              <a:t>berbangsa</a:t>
            </a:r>
            <a:r>
              <a:rPr lang="en-US" sz="1500" dirty="0">
                <a:latin typeface="Cambria" pitchFamily="18" charset="0"/>
              </a:rPr>
              <a:t> </a:t>
            </a:r>
            <a:r>
              <a:rPr lang="en-US" sz="1500" dirty="0" err="1">
                <a:latin typeface="Cambria" pitchFamily="18" charset="0"/>
              </a:rPr>
              <a:t>dan</a:t>
            </a:r>
            <a:r>
              <a:rPr lang="en-US" sz="1500" dirty="0">
                <a:latin typeface="Cambria" pitchFamily="18" charset="0"/>
              </a:rPr>
              <a:t> </a:t>
            </a:r>
            <a:r>
              <a:rPr lang="en-US" sz="1500" dirty="0" err="1">
                <a:latin typeface="Cambria" pitchFamily="18" charset="0"/>
              </a:rPr>
              <a:t>bernegara</a:t>
            </a:r>
            <a:r>
              <a:rPr lang="en-US" sz="1500" dirty="0">
                <a:latin typeface="Cambria" pitchFamily="18" charset="0"/>
              </a:rPr>
              <a:t>.</a:t>
            </a:r>
          </a:p>
        </p:txBody>
      </p:sp>
      <p:sp>
        <p:nvSpPr>
          <p:cNvPr id="8" name="TextBox 7"/>
          <p:cNvSpPr txBox="1"/>
          <p:nvPr/>
        </p:nvSpPr>
        <p:spPr>
          <a:xfrm>
            <a:off x="990600" y="609600"/>
            <a:ext cx="5867400" cy="434547"/>
          </a:xfrm>
          <a:prstGeom prst="rect">
            <a:avLst/>
          </a:prstGeom>
          <a:noFill/>
        </p:spPr>
        <p:txBody>
          <a:bodyPr wrap="square" lIns="95064" tIns="47532" rIns="95064" bIns="47532" rtlCol="0">
            <a:spAutoFit/>
          </a:bodyPr>
          <a:lstStyle/>
          <a:p>
            <a:pPr marL="740124" indent="-682106"/>
            <a:r>
              <a:rPr lang="en-US" sz="2200" b="1" dirty="0" smtClean="0">
                <a:latin typeface="Arial Rounded MT Bold" pitchFamily="34" charset="0"/>
              </a:rPr>
              <a:t>13. </a:t>
            </a:r>
            <a:r>
              <a:rPr lang="en-US" sz="2200" b="1" dirty="0" err="1">
                <a:latin typeface="Arial Rounded MT Bold" pitchFamily="34" charset="0"/>
              </a:rPr>
              <a:t>Politik</a:t>
            </a:r>
            <a:r>
              <a:rPr lang="en-US" sz="2200" b="1" dirty="0">
                <a:latin typeface="Arial Rounded MT Bold" pitchFamily="34" charset="0"/>
              </a:rPr>
              <a:t> </a:t>
            </a:r>
            <a:r>
              <a:rPr lang="en-US" sz="2200" b="1" dirty="0" err="1">
                <a:latin typeface="Arial Rounded MT Bold" pitchFamily="34" charset="0"/>
              </a:rPr>
              <a:t>Dalam</a:t>
            </a:r>
            <a:r>
              <a:rPr lang="en-US" sz="2200" b="1" dirty="0">
                <a:latin typeface="Arial Rounded MT Bold" pitchFamily="34" charset="0"/>
              </a:rPr>
              <a:t> </a:t>
            </a:r>
            <a:r>
              <a:rPr lang="en-US" sz="2200" b="1" dirty="0" err="1">
                <a:latin typeface="Arial Rounded MT Bold" pitchFamily="34" charset="0"/>
              </a:rPr>
              <a:t>Negeri</a:t>
            </a:r>
            <a:r>
              <a:rPr lang="en-US" sz="2200" b="1" dirty="0">
                <a:latin typeface="Arial Rounded MT Bold" pitchFamily="34" charset="0"/>
              </a:rPr>
              <a:t> </a:t>
            </a:r>
            <a:r>
              <a:rPr lang="en-US" sz="2200" b="1" dirty="0" err="1">
                <a:latin typeface="Arial Rounded MT Bold" pitchFamily="34" charset="0"/>
              </a:rPr>
              <a:t>dan</a:t>
            </a:r>
            <a:r>
              <a:rPr lang="en-US" sz="2200" b="1" dirty="0">
                <a:latin typeface="Arial Rounded MT Bold" pitchFamily="34" charset="0"/>
              </a:rPr>
              <a:t> </a:t>
            </a:r>
            <a:r>
              <a:rPr lang="en-US" sz="2200" b="1" dirty="0" err="1">
                <a:latin typeface="Arial Rounded MT Bold" pitchFamily="34" charset="0"/>
              </a:rPr>
              <a:t>Pengawasan</a:t>
            </a:r>
            <a:endParaRPr lang="en-US" sz="2200" dirty="0">
              <a:latin typeface="Arial Rounded MT Bold" pitchFamily="34" charset="0"/>
            </a:endParaRPr>
          </a:p>
        </p:txBody>
      </p:sp>
      <p:sp>
        <p:nvSpPr>
          <p:cNvPr id="7"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60</a:t>
            </a:fld>
            <a:endParaRPr lang="en-US" sz="2200" b="1" dirty="0">
              <a:solidFill>
                <a:schemeClr val="bg1"/>
              </a:solidFill>
              <a:latin typeface="Papyrus" pitchFamily="66" charset="0"/>
              <a:ea typeface="BatangChe" pitchFamily="49" charset="-127"/>
            </a:endParaRPr>
          </a:p>
        </p:txBody>
      </p:sp>
      <p:sp>
        <p:nvSpPr>
          <p:cNvPr id="10" name="Footer Placeholder 2"/>
          <p:cNvSpPr txBox="1">
            <a:spLocks/>
          </p:cNvSpPr>
          <p:nvPr/>
        </p:nvSpPr>
        <p:spPr>
          <a:xfrm rot="16200000">
            <a:off x="5702952" y="78365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Tree>
    <p:extLst>
      <p:ext uri="{BB962C8B-B14F-4D97-AF65-F5344CB8AC3E}">
        <p14:creationId xmlns:p14="http://schemas.microsoft.com/office/powerpoint/2010/main" xmlns="" val="158504439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143000" y="1600200"/>
            <a:ext cx="5740643" cy="8382000"/>
          </a:xfrm>
          <a:prstGeom prst="rect">
            <a:avLst/>
          </a:prstGeom>
        </p:spPr>
        <p:style>
          <a:lnRef idx="2">
            <a:schemeClr val="accent1"/>
          </a:lnRef>
          <a:fillRef idx="1">
            <a:schemeClr val="lt1"/>
          </a:fillRef>
          <a:effectRef idx="0">
            <a:schemeClr val="accent1"/>
          </a:effectRef>
          <a:fontRef idx="minor">
            <a:schemeClr val="dk1"/>
          </a:fontRef>
        </p:style>
        <p:txBody>
          <a:bodyPr lIns="95064" tIns="47532" rIns="95064" bIns="47532">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marL="0" indent="0" algn="ctr">
              <a:buNone/>
            </a:pPr>
            <a:r>
              <a:rPr lang="en-US" sz="1700" b="1" dirty="0" err="1" smtClean="0">
                <a:solidFill>
                  <a:schemeClr val="tx1"/>
                </a:solidFill>
                <a:latin typeface="Maiandra GD" pitchFamily="34" charset="0"/>
              </a:rPr>
              <a:t>Infrastruktur</a:t>
            </a:r>
            <a:r>
              <a:rPr lang="en-US" sz="1700" b="1" dirty="0" smtClean="0">
                <a:solidFill>
                  <a:schemeClr val="tx1"/>
                </a:solidFill>
                <a:latin typeface="Maiandra GD" pitchFamily="34" charset="0"/>
              </a:rPr>
              <a:t> </a:t>
            </a:r>
            <a:r>
              <a:rPr lang="en-US" sz="1700" b="1" dirty="0" err="1">
                <a:solidFill>
                  <a:schemeClr val="tx1"/>
                </a:solidFill>
                <a:latin typeface="Maiandra GD" pitchFamily="34" charset="0"/>
              </a:rPr>
              <a:t>Politik</a:t>
            </a:r>
            <a:r>
              <a:rPr lang="en-US" sz="1700" b="1" dirty="0">
                <a:solidFill>
                  <a:schemeClr val="tx1"/>
                </a:solidFill>
                <a:latin typeface="Maiandra GD" pitchFamily="34" charset="0"/>
              </a:rPr>
              <a:t> </a:t>
            </a:r>
            <a:r>
              <a:rPr lang="en-US" sz="1700" b="1" dirty="0" err="1" smtClean="0">
                <a:solidFill>
                  <a:schemeClr val="tx1"/>
                </a:solidFill>
                <a:latin typeface="Maiandra GD" pitchFamily="34" charset="0"/>
              </a:rPr>
              <a:t>Lembaga</a:t>
            </a:r>
            <a:r>
              <a:rPr lang="en-US" sz="1700" b="1" dirty="0" smtClean="0">
                <a:solidFill>
                  <a:schemeClr val="tx1"/>
                </a:solidFill>
                <a:latin typeface="Maiandra GD" pitchFamily="34" charset="0"/>
              </a:rPr>
              <a:t> </a:t>
            </a:r>
            <a:r>
              <a:rPr lang="en-US" sz="1700" b="1" dirty="0" err="1" smtClean="0">
                <a:solidFill>
                  <a:schemeClr val="tx1"/>
                </a:solidFill>
                <a:latin typeface="Maiandra GD" pitchFamily="34" charset="0"/>
              </a:rPr>
              <a:t>Masyarakat</a:t>
            </a:r>
            <a:r>
              <a:rPr lang="en-US" sz="1700" b="1" dirty="0" smtClean="0">
                <a:solidFill>
                  <a:schemeClr val="tx1"/>
                </a:solidFill>
                <a:latin typeface="Maiandra GD" pitchFamily="34" charset="0"/>
              </a:rPr>
              <a:t> </a:t>
            </a:r>
            <a:r>
              <a:rPr lang="en-US" sz="1700" b="1" dirty="0" err="1" smtClean="0">
                <a:solidFill>
                  <a:schemeClr val="tx1"/>
                </a:solidFill>
                <a:latin typeface="Maiandra GD" pitchFamily="34" charset="0"/>
              </a:rPr>
              <a:t>Kelurahan</a:t>
            </a:r>
            <a:r>
              <a:rPr lang="en-US" sz="1700" b="1" dirty="0" smtClean="0">
                <a:solidFill>
                  <a:schemeClr val="tx1"/>
                </a:solidFill>
                <a:latin typeface="Maiandra GD" pitchFamily="34" charset="0"/>
              </a:rPr>
              <a:t> </a:t>
            </a:r>
            <a:r>
              <a:rPr lang="en-US" sz="1700" b="1" dirty="0" err="1">
                <a:solidFill>
                  <a:schemeClr val="tx1"/>
                </a:solidFill>
                <a:latin typeface="Maiandra GD" pitchFamily="34" charset="0"/>
              </a:rPr>
              <a:t>Palupi</a:t>
            </a:r>
            <a:endParaRPr lang="en-US" sz="1700" b="1" dirty="0">
              <a:solidFill>
                <a:schemeClr val="tx1"/>
              </a:solidFill>
              <a:latin typeface="Maiandra GD" pitchFamily="34" charset="0"/>
            </a:endParaRPr>
          </a:p>
          <a:p>
            <a:pPr marL="0" indent="0" algn="ctr">
              <a:buNone/>
            </a:pPr>
            <a:endParaRPr lang="en-US" sz="1400" b="1" dirty="0" smtClean="0">
              <a:solidFill>
                <a:schemeClr val="accent2">
                  <a:lumMod val="75000"/>
                </a:schemeClr>
              </a:solidFill>
              <a:latin typeface="Maiandra GD" pitchFamily="34" charset="0"/>
            </a:endParaRPr>
          </a:p>
          <a:p>
            <a:pPr marL="0" indent="0" algn="ctr">
              <a:buNone/>
            </a:pPr>
            <a:endParaRPr lang="en-US" sz="1400" b="1" dirty="0" smtClean="0">
              <a:solidFill>
                <a:schemeClr val="accent2">
                  <a:lumMod val="75000"/>
                </a:schemeClr>
              </a:solidFill>
              <a:latin typeface="Maiandra GD" pitchFamily="34" charset="0"/>
            </a:endParaRPr>
          </a:p>
          <a:p>
            <a:pPr marL="0" indent="0" algn="ctr">
              <a:buNone/>
            </a:pPr>
            <a:endParaRPr lang="en-US" sz="1400" b="1" dirty="0">
              <a:solidFill>
                <a:schemeClr val="accent2">
                  <a:lumMod val="75000"/>
                </a:schemeClr>
              </a:solidFill>
              <a:latin typeface="Maiandra GD" pitchFamily="34" charset="0"/>
            </a:endParaRPr>
          </a:p>
          <a:p>
            <a:pPr marL="0" indent="0" algn="ctr">
              <a:buNone/>
            </a:pPr>
            <a:endParaRPr lang="en-US" sz="1400" b="1" dirty="0">
              <a:latin typeface="Maiandra GD" pitchFamily="34" charset="0"/>
            </a:endParaRPr>
          </a:p>
          <a:p>
            <a:pPr>
              <a:buFont typeface="Arial" pitchFamily="34" charset="0"/>
              <a:buNone/>
            </a:pPr>
            <a:endParaRPr lang="en-US" sz="1100" dirty="0">
              <a:latin typeface="Maiandra GD" pitchFamily="34" charset="0"/>
            </a:endParaRPr>
          </a:p>
          <a:p>
            <a:pPr>
              <a:buFont typeface="Arial" pitchFamily="34" charset="0"/>
              <a:buNone/>
            </a:pPr>
            <a:endParaRPr lang="en-US" sz="1100" dirty="0">
              <a:latin typeface="Maiandra GD" pitchFamily="34" charset="0"/>
            </a:endParaRPr>
          </a:p>
          <a:p>
            <a:pPr>
              <a:buFont typeface="Arial" pitchFamily="34" charset="0"/>
              <a:buNone/>
            </a:pPr>
            <a:endParaRPr lang="en-US" sz="1100" dirty="0">
              <a:latin typeface="Maiandra GD" pitchFamily="34" charset="0"/>
            </a:endParaRPr>
          </a:p>
          <a:p>
            <a:pPr>
              <a:buFont typeface="Arial" pitchFamily="34" charset="0"/>
              <a:buNone/>
            </a:pPr>
            <a:endParaRPr lang="en-US" sz="1100" dirty="0">
              <a:latin typeface="Maiandra GD" pitchFamily="34" charset="0"/>
            </a:endParaRPr>
          </a:p>
          <a:p>
            <a:pPr>
              <a:buFont typeface="Arial" pitchFamily="34" charset="0"/>
              <a:buNone/>
            </a:pPr>
            <a:endParaRPr lang="en-US" sz="1100" dirty="0">
              <a:latin typeface="Maiandra GD" pitchFamily="34" charset="0"/>
            </a:endParaRPr>
          </a:p>
          <a:p>
            <a:pPr>
              <a:buFont typeface="Arial" pitchFamily="34" charset="0"/>
              <a:buNone/>
            </a:pPr>
            <a:endParaRPr lang="en-US" sz="1100" dirty="0">
              <a:latin typeface="Maiandra GD" pitchFamily="34" charset="0"/>
            </a:endParaRPr>
          </a:p>
          <a:p>
            <a:pPr>
              <a:buFont typeface="Arial" pitchFamily="34" charset="0"/>
              <a:buNone/>
            </a:pPr>
            <a:endParaRPr lang="en-US" sz="1100" dirty="0">
              <a:latin typeface="Maiandra GD" pitchFamily="34" charset="0"/>
            </a:endParaRPr>
          </a:p>
          <a:p>
            <a:pPr>
              <a:buFont typeface="Arial" pitchFamily="34" charset="0"/>
              <a:buNone/>
            </a:pPr>
            <a:endParaRPr lang="en-US" sz="1100" dirty="0">
              <a:latin typeface="Maiandra GD" pitchFamily="34" charset="0"/>
            </a:endParaRPr>
          </a:p>
          <a:p>
            <a:pPr>
              <a:buFont typeface="Arial" pitchFamily="34" charset="0"/>
              <a:buNone/>
            </a:pPr>
            <a:endParaRPr lang="en-US" sz="1100" dirty="0">
              <a:latin typeface="Maiandra GD" pitchFamily="34" charset="0"/>
            </a:endParaRPr>
          </a:p>
          <a:p>
            <a:pPr>
              <a:buFont typeface="Arial" pitchFamily="34" charset="0"/>
              <a:buNone/>
            </a:pPr>
            <a:endParaRPr lang="en-US" sz="1100" dirty="0">
              <a:latin typeface="Maiandra GD" pitchFamily="34" charset="0"/>
            </a:endParaRPr>
          </a:p>
          <a:p>
            <a:pPr>
              <a:buFont typeface="Arial" pitchFamily="34" charset="0"/>
              <a:buNone/>
            </a:pPr>
            <a:endParaRPr lang="en-US" sz="1100" dirty="0">
              <a:latin typeface="Maiandra GD" pitchFamily="34" charset="0"/>
            </a:endParaRPr>
          </a:p>
          <a:p>
            <a:pPr>
              <a:buFont typeface="Arial" pitchFamily="34" charset="0"/>
              <a:buNone/>
            </a:pPr>
            <a:endParaRPr lang="en-US" sz="1100" dirty="0"/>
          </a:p>
          <a:p>
            <a:pPr>
              <a:buFont typeface="Arial" pitchFamily="34" charset="0"/>
              <a:buNone/>
            </a:pPr>
            <a:endParaRPr lang="en-US" sz="1100" dirty="0"/>
          </a:p>
          <a:p>
            <a:pPr>
              <a:buFont typeface="Arial" pitchFamily="34" charset="0"/>
              <a:buNone/>
            </a:pPr>
            <a:endParaRPr lang="en-US" sz="1100" dirty="0"/>
          </a:p>
          <a:p>
            <a:pPr>
              <a:buFont typeface="Arial" pitchFamily="34" charset="0"/>
              <a:buNone/>
            </a:pPr>
            <a:endParaRPr lang="en-US" sz="1100" dirty="0"/>
          </a:p>
        </p:txBody>
      </p:sp>
      <p:graphicFrame>
        <p:nvGraphicFramePr>
          <p:cNvPr id="10" name="Table 9"/>
          <p:cNvGraphicFramePr>
            <a:graphicFrameLocks noGrp="1"/>
          </p:cNvGraphicFramePr>
          <p:nvPr>
            <p:extLst>
              <p:ext uri="{D42A27DB-BD31-4B8C-83A1-F6EECF244321}">
                <p14:modId xmlns:p14="http://schemas.microsoft.com/office/powerpoint/2010/main" xmlns="" val="1256624299"/>
              </p:ext>
            </p:extLst>
          </p:nvPr>
        </p:nvGraphicFramePr>
        <p:xfrm>
          <a:off x="1371600" y="2218854"/>
          <a:ext cx="5257800" cy="3953346"/>
        </p:xfrm>
        <a:graphic>
          <a:graphicData uri="http://schemas.openxmlformats.org/drawingml/2006/table">
            <a:tbl>
              <a:tblPr firstRow="1" bandRow="1">
                <a:tableStyleId>{F5AB1C69-6EDB-4FF4-983F-18BD219EF322}</a:tableStyleId>
              </a:tblPr>
              <a:tblGrid>
                <a:gridCol w="646718"/>
                <a:gridCol w="3468082"/>
                <a:gridCol w="1143000"/>
              </a:tblGrid>
              <a:tr h="617342">
                <a:tc>
                  <a:txBody>
                    <a:bodyPr/>
                    <a:lstStyle/>
                    <a:p>
                      <a:pPr marL="0" marR="50165" algn="ctr">
                        <a:spcBef>
                          <a:spcPts val="0"/>
                        </a:spcBef>
                        <a:spcAft>
                          <a:spcPts val="0"/>
                        </a:spcAft>
                      </a:pPr>
                      <a:r>
                        <a:rPr lang="en-US" sz="1200" dirty="0">
                          <a:latin typeface="Cambria" pitchFamily="18" charset="0"/>
                        </a:rPr>
                        <a:t>No</a:t>
                      </a:r>
                      <a:endParaRPr lang="en-US" sz="1200" dirty="0">
                        <a:solidFill>
                          <a:schemeClr val="tx1"/>
                        </a:solidFill>
                        <a:latin typeface="Cambria" pitchFamily="18" charset="0"/>
                        <a:ea typeface="Times New Roman"/>
                        <a:cs typeface="Times New Roman"/>
                      </a:endParaRPr>
                    </a:p>
                  </a:txBody>
                  <a:tcPr marL="77724" marR="77724" marT="0" marB="0" anchor="ctr"/>
                </a:tc>
                <a:tc>
                  <a:txBody>
                    <a:bodyPr/>
                    <a:lstStyle/>
                    <a:p>
                      <a:pPr marL="0" marR="50165" algn="ctr">
                        <a:spcBef>
                          <a:spcPts val="0"/>
                        </a:spcBef>
                        <a:spcAft>
                          <a:spcPts val="0"/>
                        </a:spcAft>
                      </a:pPr>
                      <a:r>
                        <a:rPr lang="en-US" sz="1200" dirty="0">
                          <a:latin typeface="Cambria" pitchFamily="18" charset="0"/>
                        </a:rPr>
                        <a:t>Jenis Lembaga</a:t>
                      </a:r>
                      <a:endParaRPr lang="en-US" sz="1200" dirty="0">
                        <a:solidFill>
                          <a:schemeClr val="tx1"/>
                        </a:solidFill>
                        <a:latin typeface="Cambria" pitchFamily="18" charset="0"/>
                        <a:ea typeface="Times New Roman"/>
                        <a:cs typeface="Times New Roman"/>
                      </a:endParaRPr>
                    </a:p>
                  </a:txBody>
                  <a:tcPr marL="77724" marR="77724" marT="0" marB="0" anchor="ctr"/>
                </a:tc>
                <a:tc>
                  <a:txBody>
                    <a:bodyPr/>
                    <a:lstStyle/>
                    <a:p>
                      <a:pPr marL="0" marR="50165" algn="ctr">
                        <a:spcBef>
                          <a:spcPts val="0"/>
                        </a:spcBef>
                        <a:spcAft>
                          <a:spcPts val="0"/>
                        </a:spcAft>
                      </a:pPr>
                      <a:r>
                        <a:rPr lang="en-US" sz="1200" dirty="0">
                          <a:latin typeface="Cambria" pitchFamily="18" charset="0"/>
                        </a:rPr>
                        <a:t>Jumlah</a:t>
                      </a:r>
                      <a:endParaRPr lang="en-US" sz="1200" dirty="0">
                        <a:solidFill>
                          <a:schemeClr val="tx1"/>
                        </a:solidFill>
                        <a:latin typeface="Cambria" pitchFamily="18" charset="0"/>
                        <a:ea typeface="Times New Roman"/>
                        <a:cs typeface="Times New Roman"/>
                      </a:endParaRPr>
                    </a:p>
                  </a:txBody>
                  <a:tcPr marL="77724" marR="77724" marT="0" marB="0" anchor="ctr"/>
                </a:tc>
              </a:tr>
              <a:tr h="3072398">
                <a:tc>
                  <a:txBody>
                    <a:bodyPr/>
                    <a:lstStyle/>
                    <a:p>
                      <a:pPr marL="0" marR="50165" algn="ctr">
                        <a:spcBef>
                          <a:spcPts val="0"/>
                        </a:spcBef>
                        <a:spcAft>
                          <a:spcPts val="0"/>
                        </a:spcAft>
                      </a:pPr>
                      <a:r>
                        <a:rPr lang="en-US" sz="1400" dirty="0">
                          <a:latin typeface="Cambria" pitchFamily="18" charset="0"/>
                        </a:rPr>
                        <a:t> </a:t>
                      </a:r>
                      <a:r>
                        <a:rPr lang="en-US" sz="1400" dirty="0" smtClean="0">
                          <a:latin typeface="Cambria" pitchFamily="18" charset="0"/>
                        </a:rPr>
                        <a:t>1</a:t>
                      </a:r>
                      <a:endParaRPr lang="en-US" sz="1400" dirty="0">
                        <a:latin typeface="Cambria" pitchFamily="18" charset="0"/>
                      </a:endParaRPr>
                    </a:p>
                    <a:p>
                      <a:pPr marL="0" marR="50165" algn="ctr">
                        <a:spcBef>
                          <a:spcPts val="0"/>
                        </a:spcBef>
                        <a:spcAft>
                          <a:spcPts val="0"/>
                        </a:spcAft>
                      </a:pPr>
                      <a:r>
                        <a:rPr lang="en-US" sz="1400" dirty="0" smtClean="0">
                          <a:latin typeface="Cambria" pitchFamily="18" charset="0"/>
                        </a:rPr>
                        <a:t>2</a:t>
                      </a:r>
                      <a:endParaRPr lang="en-US" sz="1400" dirty="0">
                        <a:latin typeface="Cambria" pitchFamily="18" charset="0"/>
                      </a:endParaRPr>
                    </a:p>
                    <a:p>
                      <a:pPr marL="0" marR="50165" algn="ctr">
                        <a:spcBef>
                          <a:spcPts val="0"/>
                        </a:spcBef>
                        <a:spcAft>
                          <a:spcPts val="0"/>
                        </a:spcAft>
                      </a:pPr>
                      <a:r>
                        <a:rPr lang="en-US" sz="1400" dirty="0" smtClean="0">
                          <a:latin typeface="Cambria" pitchFamily="18" charset="0"/>
                        </a:rPr>
                        <a:t>3</a:t>
                      </a:r>
                      <a:endParaRPr lang="en-US" sz="1400" dirty="0">
                        <a:latin typeface="Cambria" pitchFamily="18" charset="0"/>
                      </a:endParaRPr>
                    </a:p>
                    <a:p>
                      <a:pPr marL="0" marR="50165" algn="ctr">
                        <a:spcBef>
                          <a:spcPts val="0"/>
                        </a:spcBef>
                        <a:spcAft>
                          <a:spcPts val="0"/>
                        </a:spcAft>
                      </a:pPr>
                      <a:r>
                        <a:rPr lang="en-US" sz="1400" dirty="0" smtClean="0">
                          <a:latin typeface="Cambria" pitchFamily="18" charset="0"/>
                        </a:rPr>
                        <a:t>4</a:t>
                      </a:r>
                      <a:endParaRPr lang="en-US" sz="1400" dirty="0">
                        <a:latin typeface="Cambria" pitchFamily="18" charset="0"/>
                      </a:endParaRPr>
                    </a:p>
                    <a:p>
                      <a:pPr marL="0" marR="50165" algn="ctr">
                        <a:spcBef>
                          <a:spcPts val="0"/>
                        </a:spcBef>
                        <a:spcAft>
                          <a:spcPts val="0"/>
                        </a:spcAft>
                      </a:pPr>
                      <a:r>
                        <a:rPr lang="en-US" sz="1400" dirty="0" smtClean="0">
                          <a:latin typeface="Cambria" pitchFamily="18" charset="0"/>
                        </a:rPr>
                        <a:t>5</a:t>
                      </a:r>
                      <a:endParaRPr lang="en-US" sz="1400" dirty="0">
                        <a:latin typeface="Cambria" pitchFamily="18" charset="0"/>
                      </a:endParaRPr>
                    </a:p>
                    <a:p>
                      <a:pPr marL="0" marR="50165" algn="ctr">
                        <a:spcBef>
                          <a:spcPts val="0"/>
                        </a:spcBef>
                        <a:spcAft>
                          <a:spcPts val="0"/>
                        </a:spcAft>
                      </a:pPr>
                      <a:r>
                        <a:rPr lang="en-US" sz="1400" dirty="0" smtClean="0">
                          <a:latin typeface="Cambria" pitchFamily="18" charset="0"/>
                        </a:rPr>
                        <a:t>6</a:t>
                      </a:r>
                      <a:endParaRPr lang="en-US" sz="1400" dirty="0">
                        <a:latin typeface="Cambria" pitchFamily="18" charset="0"/>
                      </a:endParaRPr>
                    </a:p>
                    <a:p>
                      <a:pPr marL="0" marR="50165" algn="ctr">
                        <a:spcBef>
                          <a:spcPts val="0"/>
                        </a:spcBef>
                        <a:spcAft>
                          <a:spcPts val="0"/>
                        </a:spcAft>
                        <a:tabLst>
                          <a:tab pos="160020" algn="l"/>
                        </a:tabLst>
                      </a:pPr>
                      <a:r>
                        <a:rPr lang="en-US" sz="1400" dirty="0" smtClean="0">
                          <a:latin typeface="Cambria" pitchFamily="18" charset="0"/>
                        </a:rPr>
                        <a:t>7</a:t>
                      </a:r>
                      <a:endParaRPr lang="en-US" sz="1400" dirty="0">
                        <a:latin typeface="Cambria" pitchFamily="18" charset="0"/>
                      </a:endParaRPr>
                    </a:p>
                    <a:p>
                      <a:pPr marL="0" marR="50165" algn="ctr">
                        <a:spcBef>
                          <a:spcPts val="0"/>
                        </a:spcBef>
                        <a:spcAft>
                          <a:spcPts val="0"/>
                        </a:spcAft>
                        <a:tabLst>
                          <a:tab pos="160020" algn="l"/>
                        </a:tabLst>
                      </a:pPr>
                      <a:r>
                        <a:rPr lang="en-US" sz="1400" dirty="0" smtClean="0">
                          <a:latin typeface="Cambria" pitchFamily="18" charset="0"/>
                        </a:rPr>
                        <a:t>8</a:t>
                      </a:r>
                      <a:endParaRPr lang="en-US" sz="1400" dirty="0">
                        <a:latin typeface="Cambria" pitchFamily="18" charset="0"/>
                      </a:endParaRPr>
                    </a:p>
                    <a:p>
                      <a:pPr marL="0" marR="50165" algn="ctr">
                        <a:spcBef>
                          <a:spcPts val="0"/>
                        </a:spcBef>
                        <a:spcAft>
                          <a:spcPts val="0"/>
                        </a:spcAft>
                      </a:pPr>
                      <a:r>
                        <a:rPr lang="en-US" sz="1400" dirty="0" smtClean="0">
                          <a:latin typeface="Cambria" pitchFamily="18" charset="0"/>
                        </a:rPr>
                        <a:t>9</a:t>
                      </a:r>
                      <a:endParaRPr lang="en-US" sz="1400" dirty="0">
                        <a:latin typeface="Cambria" pitchFamily="18" charset="0"/>
                      </a:endParaRPr>
                    </a:p>
                    <a:p>
                      <a:pPr marL="0" marR="50165" algn="ctr">
                        <a:spcBef>
                          <a:spcPts val="0"/>
                        </a:spcBef>
                        <a:spcAft>
                          <a:spcPts val="0"/>
                        </a:spcAft>
                      </a:pPr>
                      <a:r>
                        <a:rPr lang="en-US" sz="1400" dirty="0" smtClean="0">
                          <a:latin typeface="Cambria" pitchFamily="18" charset="0"/>
                        </a:rPr>
                        <a:t>10</a:t>
                      </a:r>
                      <a:endParaRPr lang="en-US" sz="1400" dirty="0">
                        <a:latin typeface="Cambria" pitchFamily="18" charset="0"/>
                      </a:endParaRPr>
                    </a:p>
                    <a:p>
                      <a:pPr marL="0" marR="50165" algn="ctr">
                        <a:spcBef>
                          <a:spcPts val="0"/>
                        </a:spcBef>
                        <a:spcAft>
                          <a:spcPts val="0"/>
                        </a:spcAft>
                      </a:pPr>
                      <a:r>
                        <a:rPr lang="en-US" sz="1400" dirty="0" smtClean="0">
                          <a:latin typeface="Cambria" pitchFamily="18" charset="0"/>
                        </a:rPr>
                        <a:t>11</a:t>
                      </a:r>
                      <a:endParaRPr lang="en-US" sz="1400" dirty="0">
                        <a:latin typeface="Cambria" pitchFamily="18" charset="0"/>
                      </a:endParaRPr>
                    </a:p>
                    <a:p>
                      <a:pPr marL="0" marR="50165" algn="ctr">
                        <a:spcBef>
                          <a:spcPts val="0"/>
                        </a:spcBef>
                        <a:spcAft>
                          <a:spcPts val="0"/>
                        </a:spcAft>
                      </a:pPr>
                      <a:r>
                        <a:rPr lang="en-US" sz="1400" dirty="0" smtClean="0">
                          <a:latin typeface="Cambria" pitchFamily="18" charset="0"/>
                        </a:rPr>
                        <a:t>12</a:t>
                      </a:r>
                    </a:p>
                    <a:p>
                      <a:pPr marL="0" marR="50165" algn="ctr">
                        <a:spcBef>
                          <a:spcPts val="0"/>
                        </a:spcBef>
                        <a:spcAft>
                          <a:spcPts val="0"/>
                        </a:spcAft>
                      </a:pPr>
                      <a:r>
                        <a:rPr lang="en-US" sz="1400" dirty="0" smtClean="0">
                          <a:latin typeface="Cambria" pitchFamily="18" charset="0"/>
                          <a:ea typeface="Times New Roman"/>
                          <a:cs typeface="Arial"/>
                        </a:rPr>
                        <a:t>13</a:t>
                      </a:r>
                    </a:p>
                  </a:txBody>
                  <a:tcPr marL="77724" marR="77724" marT="0" marB="0" anchor="ctr"/>
                </a:tc>
                <a:tc>
                  <a:txBody>
                    <a:bodyPr/>
                    <a:lstStyle/>
                    <a:p>
                      <a:pPr marL="0" marR="50165" algn="l">
                        <a:spcBef>
                          <a:spcPts val="0"/>
                        </a:spcBef>
                        <a:spcAft>
                          <a:spcPts val="0"/>
                        </a:spcAft>
                      </a:pPr>
                      <a:r>
                        <a:rPr lang="en-US" sz="1400" dirty="0" smtClean="0">
                          <a:latin typeface="Cambria" pitchFamily="18" charset="0"/>
                        </a:rPr>
                        <a:t>R </a:t>
                      </a:r>
                      <a:r>
                        <a:rPr lang="en-US" sz="1400" dirty="0">
                          <a:latin typeface="Cambria" pitchFamily="18" charset="0"/>
                        </a:rPr>
                        <a:t>W</a:t>
                      </a:r>
                    </a:p>
                    <a:p>
                      <a:pPr marL="0" marR="50165" algn="l">
                        <a:spcBef>
                          <a:spcPts val="0"/>
                        </a:spcBef>
                        <a:spcAft>
                          <a:spcPts val="0"/>
                        </a:spcAft>
                      </a:pPr>
                      <a:r>
                        <a:rPr lang="en-US" sz="1400" dirty="0">
                          <a:latin typeface="Cambria" pitchFamily="18" charset="0"/>
                        </a:rPr>
                        <a:t>R  T</a:t>
                      </a:r>
                    </a:p>
                    <a:p>
                      <a:pPr marL="0" marR="50165" algn="l">
                        <a:spcBef>
                          <a:spcPts val="0"/>
                        </a:spcBef>
                        <a:spcAft>
                          <a:spcPts val="0"/>
                        </a:spcAft>
                      </a:pPr>
                      <a:r>
                        <a:rPr lang="en-US" sz="1400" dirty="0">
                          <a:latin typeface="Cambria" pitchFamily="18" charset="0"/>
                        </a:rPr>
                        <a:t>Parpol (ranting)</a:t>
                      </a:r>
                    </a:p>
                    <a:p>
                      <a:pPr marL="0" marR="50165" algn="l">
                        <a:spcBef>
                          <a:spcPts val="0"/>
                        </a:spcBef>
                        <a:spcAft>
                          <a:spcPts val="0"/>
                        </a:spcAft>
                      </a:pPr>
                      <a:r>
                        <a:rPr lang="en-US" sz="1400" dirty="0">
                          <a:latin typeface="Cambria" pitchFamily="18" charset="0"/>
                        </a:rPr>
                        <a:t>L P M</a:t>
                      </a:r>
                    </a:p>
                    <a:p>
                      <a:pPr marL="0" marR="50165" algn="l">
                        <a:spcBef>
                          <a:spcPts val="0"/>
                        </a:spcBef>
                        <a:spcAft>
                          <a:spcPts val="0"/>
                        </a:spcAft>
                      </a:pPr>
                      <a:r>
                        <a:rPr lang="en-US" sz="1400" dirty="0">
                          <a:latin typeface="Cambria" pitchFamily="18" charset="0"/>
                        </a:rPr>
                        <a:t>B  K M</a:t>
                      </a:r>
                    </a:p>
                    <a:p>
                      <a:pPr marL="0" marR="50165" algn="l">
                        <a:spcBef>
                          <a:spcPts val="0"/>
                        </a:spcBef>
                        <a:spcAft>
                          <a:spcPts val="0"/>
                        </a:spcAft>
                      </a:pPr>
                      <a:r>
                        <a:rPr lang="en-US" sz="1400" dirty="0">
                          <a:latin typeface="Cambria" pitchFamily="18" charset="0"/>
                        </a:rPr>
                        <a:t>P K </a:t>
                      </a:r>
                      <a:r>
                        <a:rPr lang="en-US" sz="1400" dirty="0" err="1">
                          <a:latin typeface="Cambria" pitchFamily="18" charset="0"/>
                        </a:rPr>
                        <a:t>K</a:t>
                      </a:r>
                      <a:r>
                        <a:rPr lang="en-US" sz="1400" dirty="0">
                          <a:latin typeface="Cambria" pitchFamily="18" charset="0"/>
                        </a:rPr>
                        <a:t> </a:t>
                      </a:r>
                      <a:r>
                        <a:rPr lang="en-US" sz="1400" dirty="0" smtClean="0">
                          <a:latin typeface="Cambria" pitchFamily="18" charset="0"/>
                        </a:rPr>
                        <a:t>(</a:t>
                      </a:r>
                      <a:r>
                        <a:rPr lang="en-US" sz="1400" dirty="0" err="1" smtClean="0">
                          <a:latin typeface="Cambria" pitchFamily="18" charset="0"/>
                        </a:rPr>
                        <a:t>Kelurahan</a:t>
                      </a:r>
                      <a:r>
                        <a:rPr lang="en-US" sz="1400" dirty="0" smtClean="0">
                          <a:latin typeface="Cambria" pitchFamily="18" charset="0"/>
                        </a:rPr>
                        <a:t>)</a:t>
                      </a:r>
                      <a:endParaRPr lang="en-US" sz="1400" dirty="0">
                        <a:latin typeface="Cambria" pitchFamily="18" charset="0"/>
                      </a:endParaRPr>
                    </a:p>
                    <a:p>
                      <a:pPr marL="0" marR="50165" algn="l">
                        <a:spcBef>
                          <a:spcPts val="0"/>
                        </a:spcBef>
                        <a:spcAft>
                          <a:spcPts val="0"/>
                        </a:spcAft>
                      </a:pPr>
                      <a:r>
                        <a:rPr lang="en-US" sz="1400" dirty="0">
                          <a:latin typeface="Cambria" pitchFamily="18" charset="0"/>
                        </a:rPr>
                        <a:t>Majelis Taklim</a:t>
                      </a:r>
                    </a:p>
                    <a:p>
                      <a:pPr marL="0" marR="50165" algn="l">
                        <a:spcBef>
                          <a:spcPts val="0"/>
                        </a:spcBef>
                        <a:spcAft>
                          <a:spcPts val="0"/>
                        </a:spcAft>
                      </a:pPr>
                      <a:r>
                        <a:rPr lang="en-US" sz="1400" dirty="0">
                          <a:latin typeface="Cambria" pitchFamily="18" charset="0"/>
                        </a:rPr>
                        <a:t>Karang Taruna</a:t>
                      </a:r>
                    </a:p>
                    <a:p>
                      <a:pPr marL="0" marR="50165" algn="l">
                        <a:spcBef>
                          <a:spcPts val="0"/>
                        </a:spcBef>
                        <a:spcAft>
                          <a:spcPts val="0"/>
                        </a:spcAft>
                      </a:pPr>
                      <a:r>
                        <a:rPr lang="en-US" sz="1400" dirty="0">
                          <a:latin typeface="Cambria" pitchFamily="18" charset="0"/>
                        </a:rPr>
                        <a:t>Risma</a:t>
                      </a:r>
                    </a:p>
                    <a:p>
                      <a:pPr marL="0" marR="50165" algn="l">
                        <a:spcBef>
                          <a:spcPts val="0"/>
                        </a:spcBef>
                        <a:spcAft>
                          <a:spcPts val="0"/>
                        </a:spcAft>
                      </a:pPr>
                      <a:r>
                        <a:rPr lang="en-US" sz="1400" dirty="0">
                          <a:latin typeface="Cambria" pitchFamily="18" charset="0"/>
                        </a:rPr>
                        <a:t>Lembaga Adat</a:t>
                      </a:r>
                    </a:p>
                    <a:p>
                      <a:pPr marL="0" marR="50165" algn="l">
                        <a:spcBef>
                          <a:spcPts val="0"/>
                        </a:spcBef>
                        <a:spcAft>
                          <a:spcPts val="0"/>
                        </a:spcAft>
                      </a:pPr>
                      <a:r>
                        <a:rPr lang="en-US" sz="1400" dirty="0">
                          <a:latin typeface="Cambria" pitchFamily="18" charset="0"/>
                        </a:rPr>
                        <a:t>W I A</a:t>
                      </a:r>
                    </a:p>
                    <a:p>
                      <a:pPr marL="0" marR="50165" algn="l">
                        <a:spcBef>
                          <a:spcPts val="0"/>
                        </a:spcBef>
                        <a:spcAft>
                          <a:spcPts val="0"/>
                        </a:spcAft>
                      </a:pPr>
                      <a:r>
                        <a:rPr lang="en-US" sz="1400" dirty="0" smtClean="0">
                          <a:latin typeface="Cambria" pitchFamily="18" charset="0"/>
                        </a:rPr>
                        <a:t>LSM </a:t>
                      </a:r>
                    </a:p>
                    <a:p>
                      <a:pPr marL="0" marR="50165" algn="l">
                        <a:spcBef>
                          <a:spcPts val="0"/>
                        </a:spcBef>
                        <a:spcAft>
                          <a:spcPts val="0"/>
                        </a:spcAft>
                      </a:pPr>
                      <a:r>
                        <a:rPr lang="en-US" sz="1400" dirty="0" err="1" smtClean="0">
                          <a:latin typeface="Cambria" pitchFamily="18" charset="0"/>
                          <a:ea typeface="Times New Roman"/>
                          <a:cs typeface="Arial"/>
                        </a:rPr>
                        <a:t>Kelompok</a:t>
                      </a:r>
                      <a:r>
                        <a:rPr lang="en-US" sz="1400" dirty="0" smtClean="0">
                          <a:latin typeface="Cambria" pitchFamily="18" charset="0"/>
                          <a:ea typeface="Times New Roman"/>
                          <a:cs typeface="Arial"/>
                        </a:rPr>
                        <a:t> </a:t>
                      </a:r>
                      <a:r>
                        <a:rPr lang="en-US" sz="1400" dirty="0" err="1" smtClean="0">
                          <a:latin typeface="Cambria" pitchFamily="18" charset="0"/>
                          <a:ea typeface="Times New Roman"/>
                          <a:cs typeface="Arial"/>
                        </a:rPr>
                        <a:t>Swadaya</a:t>
                      </a:r>
                      <a:r>
                        <a:rPr lang="en-US" sz="1400" baseline="0" dirty="0" smtClean="0">
                          <a:latin typeface="Cambria" pitchFamily="18" charset="0"/>
                          <a:ea typeface="Times New Roman"/>
                          <a:cs typeface="Arial"/>
                        </a:rPr>
                        <a:t> </a:t>
                      </a:r>
                      <a:r>
                        <a:rPr lang="en-US" sz="1400" baseline="0" dirty="0" err="1" smtClean="0">
                          <a:latin typeface="Cambria" pitchFamily="18" charset="0"/>
                          <a:ea typeface="Times New Roman"/>
                          <a:cs typeface="Arial"/>
                        </a:rPr>
                        <a:t>Masyarakat</a:t>
                      </a:r>
                      <a:r>
                        <a:rPr lang="en-US" sz="1400" baseline="0" dirty="0" smtClean="0">
                          <a:latin typeface="Cambria" pitchFamily="18" charset="0"/>
                          <a:ea typeface="Times New Roman"/>
                          <a:cs typeface="Arial"/>
                        </a:rPr>
                        <a:t> (KSM)</a:t>
                      </a:r>
                      <a:endParaRPr lang="en-US" sz="1400" dirty="0" smtClean="0">
                        <a:latin typeface="Cambria" pitchFamily="18" charset="0"/>
                        <a:ea typeface="Times New Roman"/>
                        <a:cs typeface="Arial"/>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rPr>
                        <a:t>7</a:t>
                      </a:r>
                      <a:endParaRPr lang="en-US" sz="1400" dirty="0">
                        <a:latin typeface="Cambria" pitchFamily="18" charset="0"/>
                      </a:endParaRPr>
                    </a:p>
                    <a:p>
                      <a:pPr marL="0" marR="50165" algn="ctr">
                        <a:spcBef>
                          <a:spcPts val="0"/>
                        </a:spcBef>
                        <a:spcAft>
                          <a:spcPts val="0"/>
                        </a:spcAft>
                      </a:pPr>
                      <a:r>
                        <a:rPr lang="en-US" sz="1400" dirty="0" smtClean="0">
                          <a:latin typeface="Cambria" pitchFamily="18" charset="0"/>
                        </a:rPr>
                        <a:t>40</a:t>
                      </a:r>
                      <a:endParaRPr lang="en-US" sz="1400" dirty="0">
                        <a:latin typeface="Cambria" pitchFamily="18" charset="0"/>
                      </a:endParaRPr>
                    </a:p>
                    <a:p>
                      <a:pPr marL="0" marR="50165" algn="ctr">
                        <a:spcBef>
                          <a:spcPts val="0"/>
                        </a:spcBef>
                        <a:spcAft>
                          <a:spcPts val="0"/>
                        </a:spcAft>
                      </a:pPr>
                      <a:r>
                        <a:rPr lang="en-US" sz="1400" dirty="0">
                          <a:latin typeface="Cambria" pitchFamily="18" charset="0"/>
                        </a:rPr>
                        <a:t>2</a:t>
                      </a:r>
                    </a:p>
                    <a:p>
                      <a:pPr marL="0" marR="50165" algn="ctr">
                        <a:spcBef>
                          <a:spcPts val="0"/>
                        </a:spcBef>
                        <a:spcAft>
                          <a:spcPts val="0"/>
                        </a:spcAft>
                      </a:pPr>
                      <a:r>
                        <a:rPr lang="en-US" sz="1400" dirty="0">
                          <a:latin typeface="Cambria" pitchFamily="18" charset="0"/>
                        </a:rPr>
                        <a:t>1</a:t>
                      </a:r>
                    </a:p>
                    <a:p>
                      <a:pPr marL="0" marR="50165" algn="ctr">
                        <a:spcBef>
                          <a:spcPts val="0"/>
                        </a:spcBef>
                        <a:spcAft>
                          <a:spcPts val="0"/>
                        </a:spcAft>
                      </a:pPr>
                      <a:r>
                        <a:rPr lang="en-US" sz="1400" dirty="0">
                          <a:latin typeface="Cambria" pitchFamily="18" charset="0"/>
                        </a:rPr>
                        <a:t>1</a:t>
                      </a:r>
                    </a:p>
                    <a:p>
                      <a:pPr marL="0" marR="50165" algn="ctr">
                        <a:spcBef>
                          <a:spcPts val="0"/>
                        </a:spcBef>
                        <a:spcAft>
                          <a:spcPts val="0"/>
                        </a:spcAft>
                      </a:pPr>
                      <a:r>
                        <a:rPr lang="en-US" sz="1400" dirty="0" smtClean="0">
                          <a:latin typeface="Cambria" pitchFamily="18" charset="0"/>
                        </a:rPr>
                        <a:t>1</a:t>
                      </a:r>
                      <a:endParaRPr lang="en-US" sz="1400" dirty="0">
                        <a:latin typeface="Cambria" pitchFamily="18" charset="0"/>
                      </a:endParaRPr>
                    </a:p>
                    <a:p>
                      <a:pPr marL="0" marR="50165" algn="ctr">
                        <a:spcBef>
                          <a:spcPts val="0"/>
                        </a:spcBef>
                        <a:spcAft>
                          <a:spcPts val="0"/>
                        </a:spcAft>
                      </a:pPr>
                      <a:r>
                        <a:rPr lang="en-US" sz="1400" dirty="0" smtClean="0">
                          <a:latin typeface="Cambria" pitchFamily="18" charset="0"/>
                        </a:rPr>
                        <a:t>10</a:t>
                      </a:r>
                      <a:endParaRPr lang="en-US" sz="1400" dirty="0">
                        <a:latin typeface="Cambria" pitchFamily="18" charset="0"/>
                      </a:endParaRPr>
                    </a:p>
                    <a:p>
                      <a:pPr marL="0" marR="50165" algn="ctr">
                        <a:spcBef>
                          <a:spcPts val="0"/>
                        </a:spcBef>
                        <a:spcAft>
                          <a:spcPts val="0"/>
                        </a:spcAft>
                      </a:pPr>
                      <a:r>
                        <a:rPr lang="en-US" sz="1400" dirty="0">
                          <a:latin typeface="Cambria" pitchFamily="18" charset="0"/>
                        </a:rPr>
                        <a:t>1</a:t>
                      </a:r>
                    </a:p>
                    <a:p>
                      <a:pPr marL="0" marR="50165" algn="ctr">
                        <a:spcBef>
                          <a:spcPts val="0"/>
                        </a:spcBef>
                        <a:spcAft>
                          <a:spcPts val="0"/>
                        </a:spcAft>
                      </a:pPr>
                      <a:r>
                        <a:rPr lang="en-US" sz="1400" dirty="0">
                          <a:latin typeface="Cambria" pitchFamily="18" charset="0"/>
                        </a:rPr>
                        <a:t>6</a:t>
                      </a:r>
                    </a:p>
                    <a:p>
                      <a:pPr marL="0" marR="50165" algn="ctr">
                        <a:spcBef>
                          <a:spcPts val="0"/>
                        </a:spcBef>
                        <a:spcAft>
                          <a:spcPts val="0"/>
                        </a:spcAft>
                      </a:pPr>
                      <a:r>
                        <a:rPr lang="en-US" sz="1400" dirty="0">
                          <a:latin typeface="Cambria" pitchFamily="18" charset="0"/>
                        </a:rPr>
                        <a:t>1</a:t>
                      </a:r>
                    </a:p>
                    <a:p>
                      <a:pPr marL="0" marR="50165" algn="ctr">
                        <a:spcBef>
                          <a:spcPts val="0"/>
                        </a:spcBef>
                        <a:spcAft>
                          <a:spcPts val="0"/>
                        </a:spcAft>
                      </a:pPr>
                      <a:r>
                        <a:rPr lang="en-US" sz="1400" dirty="0">
                          <a:latin typeface="Cambria" pitchFamily="18" charset="0"/>
                        </a:rPr>
                        <a:t>1</a:t>
                      </a:r>
                    </a:p>
                    <a:p>
                      <a:pPr marL="0" marR="50165" algn="ctr">
                        <a:spcBef>
                          <a:spcPts val="0"/>
                        </a:spcBef>
                        <a:spcAft>
                          <a:spcPts val="0"/>
                        </a:spcAft>
                      </a:pPr>
                      <a:r>
                        <a:rPr lang="en-US" sz="1400" dirty="0" smtClean="0">
                          <a:latin typeface="Cambria" pitchFamily="18" charset="0"/>
                        </a:rPr>
                        <a:t>1</a:t>
                      </a:r>
                    </a:p>
                    <a:p>
                      <a:pPr marL="0" marR="50165" algn="ctr">
                        <a:spcBef>
                          <a:spcPts val="0"/>
                        </a:spcBef>
                        <a:spcAft>
                          <a:spcPts val="0"/>
                        </a:spcAft>
                      </a:pPr>
                      <a:r>
                        <a:rPr lang="en-US" sz="1400" dirty="0" smtClean="0">
                          <a:latin typeface="Cambria" pitchFamily="18" charset="0"/>
                          <a:ea typeface="Times New Roman"/>
                          <a:cs typeface="Times New Roman"/>
                        </a:rPr>
                        <a:t>1</a:t>
                      </a:r>
                    </a:p>
                  </a:txBody>
                  <a:tcPr marL="77724" marR="77724" marT="0" marB="0" anchor="ctr"/>
                </a:tc>
              </a:tr>
              <a:tr h="263606">
                <a:tc gridSpan="2">
                  <a:txBody>
                    <a:bodyPr/>
                    <a:lstStyle/>
                    <a:p>
                      <a:pPr marL="0" marR="50165" algn="ctr">
                        <a:spcBef>
                          <a:spcPts val="0"/>
                        </a:spcBef>
                        <a:spcAft>
                          <a:spcPts val="0"/>
                        </a:spcAft>
                      </a:pPr>
                      <a:r>
                        <a:rPr lang="en-US" sz="1400" dirty="0" smtClean="0"/>
                        <a:t>TOTAL</a:t>
                      </a:r>
                      <a:endParaRPr lang="en-US" sz="1400" b="1" dirty="0" smtClean="0">
                        <a:latin typeface="Maiandra GD" pitchFamily="34" charset="0"/>
                        <a:ea typeface="Times New Roman"/>
                        <a:cs typeface="Times New Roman"/>
                      </a:endParaRPr>
                    </a:p>
                  </a:txBody>
                  <a:tcPr marL="77724" marR="77724" marT="0" marB="0" anchor="ctr"/>
                </a:tc>
                <a:tc hMerge="1">
                  <a:txBody>
                    <a:bodyPr/>
                    <a:lstStyle/>
                    <a:p>
                      <a:endParaRPr lang="en-US"/>
                    </a:p>
                  </a:txBody>
                  <a:tcPr/>
                </a:tc>
                <a:tc>
                  <a:txBody>
                    <a:bodyPr/>
                    <a:lstStyle/>
                    <a:p>
                      <a:pPr marL="0" marR="50165" algn="ctr">
                        <a:spcBef>
                          <a:spcPts val="0"/>
                        </a:spcBef>
                        <a:spcAft>
                          <a:spcPts val="0"/>
                        </a:spcAft>
                      </a:pPr>
                      <a:r>
                        <a:rPr lang="en-US" sz="1400" dirty="0" smtClean="0">
                          <a:latin typeface="Maiandra GD" pitchFamily="34" charset="0"/>
                          <a:ea typeface="Times New Roman"/>
                          <a:cs typeface="Times New Roman"/>
                        </a:rPr>
                        <a:t>73</a:t>
                      </a:r>
                      <a:endParaRPr lang="en-US" sz="1400" dirty="0">
                        <a:latin typeface="Maiandra GD" pitchFamily="34" charset="0"/>
                        <a:ea typeface="Times New Roman"/>
                        <a:cs typeface="Times New Roman"/>
                      </a:endParaRPr>
                    </a:p>
                  </a:txBody>
                  <a:tcPr marL="77724" marR="77724" marT="0" marB="0" anchor="ctr"/>
                </a:tc>
              </a:tr>
            </a:tbl>
          </a:graphicData>
        </a:graphic>
      </p:graphicFrame>
      <p:sp>
        <p:nvSpPr>
          <p:cNvPr id="7"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61</a:t>
            </a:fld>
            <a:endParaRPr lang="en-US" sz="2200" b="1" dirty="0">
              <a:solidFill>
                <a:schemeClr val="bg1"/>
              </a:solidFill>
              <a:latin typeface="Papyrus" pitchFamily="66" charset="0"/>
              <a:ea typeface="BatangChe" pitchFamily="49" charset="-127"/>
            </a:endParaRPr>
          </a:p>
        </p:txBody>
      </p:sp>
      <p:sp>
        <p:nvSpPr>
          <p:cNvPr id="9"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Tree>
    <p:extLst>
      <p:ext uri="{BB962C8B-B14F-4D97-AF65-F5344CB8AC3E}">
        <p14:creationId xmlns:p14="http://schemas.microsoft.com/office/powerpoint/2010/main" xmlns="" val="158504439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295400" y="1676400"/>
            <a:ext cx="5562600" cy="7696200"/>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marL="0" indent="457200" algn="just">
              <a:lnSpc>
                <a:spcPct val="150000"/>
              </a:lnSpc>
              <a:buNone/>
            </a:pPr>
            <a:r>
              <a:rPr lang="en-US" sz="1400" dirty="0" err="1" smtClean="0">
                <a:latin typeface="Cambria" pitchFamily="18" charset="0"/>
                <a:ea typeface="DFKai-SB" pitchFamily="65" charset="-120"/>
              </a:rPr>
              <a:t>Sudah</a:t>
            </a:r>
            <a:r>
              <a:rPr lang="en-US" sz="1400" dirty="0" smtClean="0">
                <a:latin typeface="Cambria" pitchFamily="18" charset="0"/>
                <a:ea typeface="DFKai-SB" pitchFamily="65" charset="-120"/>
              </a:rPr>
              <a:t> </a:t>
            </a:r>
            <a:r>
              <a:rPr lang="en-US" sz="1400" dirty="0" err="1">
                <a:latin typeface="Cambria" pitchFamily="18" charset="0"/>
                <a:ea typeface="DFKai-SB" pitchFamily="65" charset="-120"/>
              </a:rPr>
              <a:t>merupakan</a:t>
            </a:r>
            <a:r>
              <a:rPr lang="en-US" sz="1400" dirty="0">
                <a:latin typeface="Cambria" pitchFamily="18" charset="0"/>
                <a:ea typeface="DFKai-SB" pitchFamily="65" charset="-120"/>
              </a:rPr>
              <a:t> </a:t>
            </a:r>
            <a:r>
              <a:rPr lang="en-US" sz="1400" dirty="0" err="1" smtClean="0">
                <a:latin typeface="Cambria" pitchFamily="18" charset="0"/>
                <a:ea typeface="DFKai-SB" pitchFamily="65" charset="-120"/>
              </a:rPr>
              <a:t>konsekwensi</a:t>
            </a:r>
            <a:r>
              <a:rPr lang="en-US" sz="1400" dirty="0" smtClean="0">
                <a:latin typeface="Cambria" pitchFamily="18" charset="0"/>
                <a:ea typeface="DFKai-SB" pitchFamily="65" charset="-120"/>
              </a:rPr>
              <a:t> </a:t>
            </a:r>
            <a:r>
              <a:rPr lang="en-US" sz="1400" dirty="0" err="1">
                <a:latin typeface="Cambria" pitchFamily="18" charset="0"/>
                <a:ea typeface="DFKai-SB" pitchFamily="65" charset="-120"/>
              </a:rPr>
              <a:t>logis</a:t>
            </a:r>
            <a:r>
              <a:rPr lang="en-US" sz="1400" dirty="0">
                <a:latin typeface="Cambria" pitchFamily="18" charset="0"/>
                <a:ea typeface="DFKai-SB" pitchFamily="65" charset="-120"/>
              </a:rPr>
              <a:t> </a:t>
            </a:r>
            <a:r>
              <a:rPr lang="en-US" sz="1400" dirty="0" err="1">
                <a:latin typeface="Cambria" pitchFamily="18" charset="0"/>
                <a:ea typeface="DFKai-SB" pitchFamily="65" charset="-120"/>
              </a:rPr>
              <a:t>bahwa</a:t>
            </a:r>
            <a:r>
              <a:rPr lang="en-US" sz="1400" dirty="0">
                <a:latin typeface="Cambria" pitchFamily="18" charset="0"/>
                <a:ea typeface="DFKai-SB" pitchFamily="65" charset="-120"/>
              </a:rPr>
              <a:t> </a:t>
            </a:r>
            <a:r>
              <a:rPr lang="en-US" sz="1400" dirty="0" err="1">
                <a:latin typeface="Cambria" pitchFamily="18" charset="0"/>
                <a:ea typeface="DFKai-SB" pitchFamily="65" charset="-120"/>
              </a:rPr>
              <a:t>laju</a:t>
            </a:r>
            <a:r>
              <a:rPr lang="en-US" sz="1400" dirty="0">
                <a:latin typeface="Cambria" pitchFamily="18" charset="0"/>
                <a:ea typeface="DFKai-SB" pitchFamily="65" charset="-120"/>
              </a:rPr>
              <a:t> </a:t>
            </a:r>
            <a:r>
              <a:rPr lang="en-US" sz="1400" dirty="0" err="1" smtClean="0">
                <a:latin typeface="Cambria" pitchFamily="18" charset="0"/>
                <a:ea typeface="DFKai-SB" pitchFamily="65" charset="-120"/>
              </a:rPr>
              <a:t>pertumbuhan</a:t>
            </a:r>
            <a:r>
              <a:rPr lang="en-US" sz="1400" dirty="0" smtClean="0">
                <a:latin typeface="Cambria" pitchFamily="18" charset="0"/>
                <a:ea typeface="DFKai-SB" pitchFamily="65" charset="-120"/>
              </a:rPr>
              <a:t> </a:t>
            </a:r>
            <a:r>
              <a:rPr lang="en-US" sz="1400" dirty="0" err="1">
                <a:latin typeface="Cambria" pitchFamily="18" charset="0"/>
                <a:ea typeface="DFKai-SB" pitchFamily="65" charset="-120"/>
              </a:rPr>
              <a:t>p</a:t>
            </a:r>
            <a:r>
              <a:rPr lang="en-US" sz="1400" dirty="0" err="1" smtClean="0">
                <a:latin typeface="Cambria" pitchFamily="18" charset="0"/>
                <a:ea typeface="DFKai-SB" pitchFamily="65" charset="-120"/>
              </a:rPr>
              <a:t>enduduk</a:t>
            </a:r>
            <a:r>
              <a:rPr lang="en-US" sz="1400" dirty="0" smtClean="0">
                <a:latin typeface="Cambria" pitchFamily="18" charset="0"/>
                <a:ea typeface="DFKai-SB" pitchFamily="65" charset="-120"/>
              </a:rPr>
              <a:t> </a:t>
            </a:r>
            <a:r>
              <a:rPr lang="en-US" sz="1400" dirty="0" err="1">
                <a:latin typeface="Cambria" pitchFamily="18" charset="0"/>
                <a:ea typeface="DFKai-SB" pitchFamily="65" charset="-120"/>
              </a:rPr>
              <a:t>dan</a:t>
            </a:r>
            <a:r>
              <a:rPr lang="en-US" sz="1400" dirty="0">
                <a:latin typeface="Cambria" pitchFamily="18" charset="0"/>
                <a:ea typeface="DFKai-SB" pitchFamily="65" charset="-120"/>
              </a:rPr>
              <a:t> </a:t>
            </a:r>
            <a:r>
              <a:rPr lang="en-US" sz="1400" dirty="0" err="1">
                <a:latin typeface="Cambria" pitchFamily="18" charset="0"/>
                <a:ea typeface="DFKai-SB" pitchFamily="65" charset="-120"/>
              </a:rPr>
              <a:t>pesatnya</a:t>
            </a:r>
            <a:r>
              <a:rPr lang="en-US" sz="1400" dirty="0">
                <a:latin typeface="Cambria" pitchFamily="18" charset="0"/>
                <a:ea typeface="DFKai-SB" pitchFamily="65" charset="-120"/>
              </a:rPr>
              <a:t> </a:t>
            </a:r>
            <a:r>
              <a:rPr lang="en-US" sz="1400" dirty="0" err="1">
                <a:latin typeface="Cambria" pitchFamily="18" charset="0"/>
                <a:ea typeface="DFKai-SB" pitchFamily="65" charset="-120"/>
              </a:rPr>
              <a:t>pembangunan</a:t>
            </a:r>
            <a:r>
              <a:rPr lang="en-US" sz="1400" dirty="0">
                <a:latin typeface="Cambria" pitchFamily="18" charset="0"/>
                <a:ea typeface="DFKai-SB" pitchFamily="65" charset="-120"/>
              </a:rPr>
              <a:t> di </a:t>
            </a:r>
            <a:r>
              <a:rPr lang="en-US" sz="1400" dirty="0" err="1">
                <a:latin typeface="Cambria" pitchFamily="18" charset="0"/>
                <a:ea typeface="DFKai-SB" pitchFamily="65" charset="-120"/>
              </a:rPr>
              <a:t>segala</a:t>
            </a:r>
            <a:r>
              <a:rPr lang="en-US" sz="1400" dirty="0">
                <a:latin typeface="Cambria" pitchFamily="18" charset="0"/>
                <a:ea typeface="DFKai-SB" pitchFamily="65" charset="-120"/>
              </a:rPr>
              <a:t> </a:t>
            </a:r>
            <a:r>
              <a:rPr lang="en-US" sz="1400" dirty="0" err="1">
                <a:latin typeface="Cambria" pitchFamily="18" charset="0"/>
                <a:ea typeface="DFKai-SB" pitchFamily="65" charset="-120"/>
              </a:rPr>
              <a:t>bidang</a:t>
            </a:r>
            <a:r>
              <a:rPr lang="en-US" sz="1400" dirty="0">
                <a:latin typeface="Cambria" pitchFamily="18" charset="0"/>
                <a:ea typeface="DFKai-SB" pitchFamily="65" charset="-120"/>
              </a:rPr>
              <a:t> </a:t>
            </a:r>
            <a:r>
              <a:rPr lang="en-US" sz="1400" dirty="0" err="1">
                <a:latin typeface="Cambria" pitchFamily="18" charset="0"/>
                <a:ea typeface="DFKai-SB" pitchFamily="65" charset="-120"/>
              </a:rPr>
              <a:t>disamping</a:t>
            </a:r>
            <a:r>
              <a:rPr lang="en-US" sz="1400" dirty="0">
                <a:latin typeface="Cambria" pitchFamily="18" charset="0"/>
                <a:ea typeface="DFKai-SB" pitchFamily="65" charset="-120"/>
              </a:rPr>
              <a:t> </a:t>
            </a:r>
            <a:r>
              <a:rPr lang="en-US" sz="1400" dirty="0" err="1">
                <a:latin typeface="Cambria" pitchFamily="18" charset="0"/>
                <a:ea typeface="DFKai-SB" pitchFamily="65" charset="-120"/>
              </a:rPr>
              <a:t>akan</a:t>
            </a:r>
            <a:r>
              <a:rPr lang="en-US" sz="1400" dirty="0">
                <a:latin typeface="Cambria" pitchFamily="18" charset="0"/>
                <a:ea typeface="DFKai-SB" pitchFamily="65" charset="-120"/>
              </a:rPr>
              <a:t> </a:t>
            </a:r>
            <a:r>
              <a:rPr lang="en-US" sz="1400" dirty="0" err="1">
                <a:latin typeface="Cambria" pitchFamily="18" charset="0"/>
                <a:ea typeface="DFKai-SB" pitchFamily="65" charset="-120"/>
              </a:rPr>
              <a:t>membawa</a:t>
            </a:r>
            <a:r>
              <a:rPr lang="en-US" sz="1400" dirty="0">
                <a:latin typeface="Cambria" pitchFamily="18" charset="0"/>
                <a:ea typeface="DFKai-SB" pitchFamily="65" charset="-120"/>
              </a:rPr>
              <a:t> </a:t>
            </a:r>
            <a:r>
              <a:rPr lang="en-US" sz="1400" dirty="0" err="1">
                <a:latin typeface="Cambria" pitchFamily="18" charset="0"/>
                <a:ea typeface="DFKai-SB" pitchFamily="65" charset="-120"/>
              </a:rPr>
              <a:t>dampak</a:t>
            </a:r>
            <a:r>
              <a:rPr lang="en-US" sz="1400" dirty="0">
                <a:latin typeface="Cambria" pitchFamily="18" charset="0"/>
                <a:ea typeface="DFKai-SB" pitchFamily="65" charset="-120"/>
              </a:rPr>
              <a:t> </a:t>
            </a:r>
            <a:r>
              <a:rPr lang="en-US" sz="1400" dirty="0" err="1" smtClean="0">
                <a:latin typeface="Cambria" pitchFamily="18" charset="0"/>
                <a:ea typeface="DFKai-SB" pitchFamily="65" charset="-120"/>
              </a:rPr>
              <a:t>positif</a:t>
            </a:r>
            <a:r>
              <a:rPr lang="en-US" sz="1400" dirty="0" smtClean="0">
                <a:latin typeface="Cambria" pitchFamily="18" charset="0"/>
                <a:ea typeface="DFKai-SB" pitchFamily="65" charset="-120"/>
              </a:rPr>
              <a:t> </a:t>
            </a:r>
            <a:r>
              <a:rPr lang="en-US" sz="1400" dirty="0" err="1">
                <a:latin typeface="Cambria" pitchFamily="18" charset="0"/>
                <a:ea typeface="DFKai-SB" pitchFamily="65" charset="-120"/>
              </a:rPr>
              <a:t>juga</a:t>
            </a:r>
            <a:r>
              <a:rPr lang="en-US" sz="1400" dirty="0">
                <a:latin typeface="Cambria" pitchFamily="18" charset="0"/>
                <a:ea typeface="DFKai-SB" pitchFamily="65" charset="-120"/>
              </a:rPr>
              <a:t> </a:t>
            </a:r>
            <a:r>
              <a:rPr lang="en-US" sz="1400" dirty="0" err="1">
                <a:latin typeface="Cambria" pitchFamily="18" charset="0"/>
                <a:ea typeface="DFKai-SB" pitchFamily="65" charset="-120"/>
              </a:rPr>
              <a:t>akan</a:t>
            </a:r>
            <a:r>
              <a:rPr lang="en-US" sz="1400" dirty="0">
                <a:latin typeface="Cambria" pitchFamily="18" charset="0"/>
                <a:ea typeface="DFKai-SB" pitchFamily="65" charset="-120"/>
              </a:rPr>
              <a:t> </a:t>
            </a:r>
            <a:r>
              <a:rPr lang="en-US" sz="1400" dirty="0" err="1">
                <a:latin typeface="Cambria" pitchFamily="18" charset="0"/>
                <a:ea typeface="DFKai-SB" pitchFamily="65" charset="-120"/>
              </a:rPr>
              <a:t>menimbulkan</a:t>
            </a:r>
            <a:r>
              <a:rPr lang="en-US" sz="1400" dirty="0">
                <a:latin typeface="Cambria" pitchFamily="18" charset="0"/>
                <a:ea typeface="DFKai-SB" pitchFamily="65" charset="-120"/>
              </a:rPr>
              <a:t> </a:t>
            </a:r>
            <a:r>
              <a:rPr lang="en-US" sz="1400" dirty="0" err="1">
                <a:latin typeface="Cambria" pitchFamily="18" charset="0"/>
                <a:ea typeface="DFKai-SB" pitchFamily="65" charset="-120"/>
              </a:rPr>
              <a:t>dampak</a:t>
            </a:r>
            <a:r>
              <a:rPr lang="en-US" sz="1400" dirty="0">
                <a:latin typeface="Cambria" pitchFamily="18" charset="0"/>
                <a:ea typeface="DFKai-SB" pitchFamily="65" charset="-120"/>
              </a:rPr>
              <a:t>  </a:t>
            </a:r>
            <a:r>
              <a:rPr lang="en-US" sz="1400" dirty="0" err="1" smtClean="0">
                <a:latin typeface="Cambria" pitchFamily="18" charset="0"/>
                <a:ea typeface="DFKai-SB" pitchFamily="65" charset="-120"/>
              </a:rPr>
              <a:t>negatif</a:t>
            </a:r>
            <a:r>
              <a:rPr lang="en-US" sz="1400" dirty="0" smtClean="0">
                <a:latin typeface="Cambria" pitchFamily="18" charset="0"/>
                <a:ea typeface="DFKai-SB" pitchFamily="65" charset="-120"/>
              </a:rPr>
              <a:t>. </a:t>
            </a:r>
            <a:r>
              <a:rPr lang="en-US" sz="1400" dirty="0" err="1" smtClean="0">
                <a:latin typeface="Cambria" pitchFamily="18" charset="0"/>
                <a:ea typeface="DFKai-SB" pitchFamily="65" charset="-120"/>
              </a:rPr>
              <a:t>Ketika</a:t>
            </a:r>
            <a:r>
              <a:rPr lang="en-US" sz="1400" dirty="0" smtClean="0">
                <a:latin typeface="Cambria" pitchFamily="18" charset="0"/>
                <a:ea typeface="DFKai-SB" pitchFamily="65" charset="-120"/>
              </a:rPr>
              <a:t> </a:t>
            </a:r>
            <a:r>
              <a:rPr lang="en-US" sz="1400" dirty="0" err="1">
                <a:latin typeface="Cambria" pitchFamily="18" charset="0"/>
                <a:ea typeface="DFKai-SB" pitchFamily="65" charset="-120"/>
              </a:rPr>
              <a:t>pembangunan</a:t>
            </a:r>
            <a:r>
              <a:rPr lang="en-US" sz="1400" dirty="0">
                <a:latin typeface="Cambria" pitchFamily="18" charset="0"/>
                <a:ea typeface="DFKai-SB" pitchFamily="65" charset="-120"/>
              </a:rPr>
              <a:t> </a:t>
            </a:r>
            <a:r>
              <a:rPr lang="en-US" sz="1400" dirty="0" smtClean="0">
                <a:latin typeface="Cambria" pitchFamily="18" charset="0"/>
                <a:ea typeface="DFKai-SB" pitchFamily="65" charset="-120"/>
              </a:rPr>
              <a:t>yang </a:t>
            </a:r>
            <a:r>
              <a:rPr lang="en-US" sz="1400" dirty="0" err="1">
                <a:latin typeface="Cambria" pitchFamily="18" charset="0"/>
                <a:ea typeface="DFKai-SB" pitchFamily="65" charset="-120"/>
              </a:rPr>
              <a:t>bersifat</a:t>
            </a:r>
            <a:r>
              <a:rPr lang="en-US" sz="1400" dirty="0">
                <a:latin typeface="Cambria" pitchFamily="18" charset="0"/>
                <a:ea typeface="DFKai-SB" pitchFamily="65" charset="-120"/>
              </a:rPr>
              <a:t> </a:t>
            </a:r>
            <a:r>
              <a:rPr lang="en-US" sz="1400" dirty="0" err="1" smtClean="0">
                <a:latin typeface="Cambria" pitchFamily="18" charset="0"/>
                <a:ea typeface="DFKai-SB" pitchFamily="65" charset="-120"/>
              </a:rPr>
              <a:t>fisik</a:t>
            </a:r>
            <a:r>
              <a:rPr lang="en-US" sz="1400" dirty="0" smtClean="0">
                <a:latin typeface="Cambria" pitchFamily="18" charset="0"/>
                <a:ea typeface="DFKai-SB" pitchFamily="65" charset="-120"/>
              </a:rPr>
              <a:t> </a:t>
            </a:r>
            <a:r>
              <a:rPr lang="en-US" sz="1400" dirty="0" err="1">
                <a:latin typeface="Cambria" pitchFamily="18" charset="0"/>
                <a:ea typeface="DFKai-SB" pitchFamily="65" charset="-120"/>
              </a:rPr>
              <a:t>maupun</a:t>
            </a:r>
            <a:r>
              <a:rPr lang="en-US" sz="1400" dirty="0">
                <a:latin typeface="Cambria" pitchFamily="18" charset="0"/>
                <a:ea typeface="DFKai-SB" pitchFamily="65" charset="-120"/>
              </a:rPr>
              <a:t> yang </a:t>
            </a:r>
            <a:r>
              <a:rPr lang="en-US" sz="1400" dirty="0" err="1">
                <a:latin typeface="Cambria" pitchFamily="18" charset="0"/>
                <a:ea typeface="DFKai-SB" pitchFamily="65" charset="-120"/>
              </a:rPr>
              <a:t>bersifat</a:t>
            </a:r>
            <a:r>
              <a:rPr lang="en-US" sz="1400" dirty="0">
                <a:latin typeface="Cambria" pitchFamily="18" charset="0"/>
                <a:ea typeface="DFKai-SB" pitchFamily="65" charset="-120"/>
              </a:rPr>
              <a:t> </a:t>
            </a:r>
            <a:r>
              <a:rPr lang="en-US" sz="1400" dirty="0" err="1">
                <a:latin typeface="Cambria" pitchFamily="18" charset="0"/>
                <a:ea typeface="DFKai-SB" pitchFamily="65" charset="-120"/>
              </a:rPr>
              <a:t>pembangunan</a:t>
            </a:r>
            <a:r>
              <a:rPr lang="en-US" sz="1400" dirty="0">
                <a:latin typeface="Cambria" pitchFamily="18" charset="0"/>
                <a:ea typeface="DFKai-SB" pitchFamily="65" charset="-120"/>
              </a:rPr>
              <a:t> </a:t>
            </a:r>
            <a:r>
              <a:rPr lang="en-US" sz="1400" dirty="0" smtClean="0">
                <a:latin typeface="Cambria" pitchFamily="18" charset="0"/>
                <a:ea typeface="DFKai-SB" pitchFamily="65" charset="-120"/>
              </a:rPr>
              <a:t>moral/</a:t>
            </a:r>
            <a:r>
              <a:rPr lang="en-US" sz="1400" dirty="0" err="1" smtClean="0">
                <a:latin typeface="Cambria" pitchFamily="18" charset="0"/>
                <a:ea typeface="DFKai-SB" pitchFamily="65" charset="-120"/>
              </a:rPr>
              <a:t>akhlak</a:t>
            </a:r>
            <a:r>
              <a:rPr lang="en-US" sz="1400" dirty="0" smtClean="0">
                <a:latin typeface="Cambria" pitchFamily="18" charset="0"/>
                <a:ea typeface="DFKai-SB" pitchFamily="65" charset="-120"/>
              </a:rPr>
              <a:t> </a:t>
            </a:r>
            <a:r>
              <a:rPr lang="en-US" sz="1400" dirty="0" err="1">
                <a:latin typeface="Cambria" pitchFamily="18" charset="0"/>
                <a:ea typeface="DFKai-SB" pitchFamily="65" charset="-120"/>
              </a:rPr>
              <a:t>tidak</a:t>
            </a:r>
            <a:r>
              <a:rPr lang="en-US" sz="1400" dirty="0">
                <a:latin typeface="Cambria" pitchFamily="18" charset="0"/>
                <a:ea typeface="DFKai-SB" pitchFamily="65" charset="-120"/>
              </a:rPr>
              <a:t> </a:t>
            </a:r>
            <a:r>
              <a:rPr lang="en-US" sz="1400" dirty="0" err="1">
                <a:latin typeface="Cambria" pitchFamily="18" charset="0"/>
                <a:ea typeface="DFKai-SB" pitchFamily="65" charset="-120"/>
              </a:rPr>
              <a:t>menyentuh</a:t>
            </a:r>
            <a:r>
              <a:rPr lang="en-US" sz="1400" dirty="0">
                <a:latin typeface="Cambria" pitchFamily="18" charset="0"/>
                <a:ea typeface="DFKai-SB" pitchFamily="65" charset="-120"/>
              </a:rPr>
              <a:t> </a:t>
            </a:r>
            <a:r>
              <a:rPr lang="en-US" sz="1400" dirty="0" err="1">
                <a:latin typeface="Cambria" pitchFamily="18" charset="0"/>
                <a:ea typeface="DFKai-SB" pitchFamily="65" charset="-120"/>
              </a:rPr>
              <a:t>ke</a:t>
            </a:r>
            <a:r>
              <a:rPr lang="en-US" sz="1400" dirty="0">
                <a:latin typeface="Cambria" pitchFamily="18" charset="0"/>
                <a:ea typeface="DFKai-SB" pitchFamily="65" charset="-120"/>
              </a:rPr>
              <a:t> </a:t>
            </a:r>
            <a:r>
              <a:rPr lang="en-US" sz="1400" dirty="0" err="1">
                <a:latin typeface="Cambria" pitchFamily="18" charset="0"/>
                <a:ea typeface="DFKai-SB" pitchFamily="65" charset="-120"/>
              </a:rPr>
              <a:t>semua</a:t>
            </a:r>
            <a:r>
              <a:rPr lang="en-US" sz="1400" dirty="0">
                <a:latin typeface="Cambria" pitchFamily="18" charset="0"/>
                <a:ea typeface="DFKai-SB" pitchFamily="65" charset="-120"/>
              </a:rPr>
              <a:t> </a:t>
            </a:r>
            <a:r>
              <a:rPr lang="en-US" sz="1400" dirty="0" err="1">
                <a:latin typeface="Cambria" pitchFamily="18" charset="0"/>
                <a:ea typeface="DFKai-SB" pitchFamily="65" charset="-120"/>
              </a:rPr>
              <a:t>lapisan</a:t>
            </a:r>
            <a:r>
              <a:rPr lang="en-US" sz="1400" dirty="0">
                <a:latin typeface="Cambria" pitchFamily="18" charset="0"/>
                <a:ea typeface="DFKai-SB" pitchFamily="65" charset="-120"/>
              </a:rPr>
              <a:t> </a:t>
            </a:r>
            <a:r>
              <a:rPr lang="en-US" sz="1400" dirty="0" err="1">
                <a:latin typeface="Cambria" pitchFamily="18" charset="0"/>
                <a:ea typeface="DFKai-SB" pitchFamily="65" charset="-120"/>
              </a:rPr>
              <a:t>m</a:t>
            </a:r>
            <a:r>
              <a:rPr lang="en-US" sz="1400" dirty="0" err="1" smtClean="0">
                <a:latin typeface="Cambria" pitchFamily="18" charset="0"/>
                <a:ea typeface="DFKai-SB" pitchFamily="65" charset="-120"/>
              </a:rPr>
              <a:t>asyarakat</a:t>
            </a:r>
            <a:r>
              <a:rPr lang="en-US" sz="1400" dirty="0" smtClean="0">
                <a:latin typeface="Cambria" pitchFamily="18" charset="0"/>
                <a:ea typeface="DFKai-SB" pitchFamily="65" charset="-120"/>
              </a:rPr>
              <a:t> </a:t>
            </a:r>
            <a:r>
              <a:rPr lang="en-US" sz="1400" dirty="0" err="1">
                <a:latin typeface="Cambria" pitchFamily="18" charset="0"/>
                <a:ea typeface="DFKai-SB" pitchFamily="65" charset="-120"/>
              </a:rPr>
              <a:t>maka</a:t>
            </a:r>
            <a:r>
              <a:rPr lang="en-US" sz="1400" dirty="0">
                <a:latin typeface="Cambria" pitchFamily="18" charset="0"/>
                <a:ea typeface="DFKai-SB" pitchFamily="65" charset="-120"/>
              </a:rPr>
              <a:t> </a:t>
            </a:r>
            <a:r>
              <a:rPr lang="en-US" sz="1400" dirty="0" err="1">
                <a:latin typeface="Cambria" pitchFamily="18" charset="0"/>
                <a:ea typeface="DFKai-SB" pitchFamily="65" charset="-120"/>
              </a:rPr>
              <a:t>akan</a:t>
            </a:r>
            <a:r>
              <a:rPr lang="en-US" sz="1400" dirty="0">
                <a:latin typeface="Cambria" pitchFamily="18" charset="0"/>
                <a:ea typeface="DFKai-SB" pitchFamily="65" charset="-120"/>
              </a:rPr>
              <a:t> </a:t>
            </a:r>
            <a:r>
              <a:rPr lang="en-US" sz="1400" dirty="0" err="1">
                <a:latin typeface="Cambria" pitchFamily="18" charset="0"/>
                <a:ea typeface="DFKai-SB" pitchFamily="65" charset="-120"/>
              </a:rPr>
              <a:t>mengakibatkan</a:t>
            </a:r>
            <a:r>
              <a:rPr lang="en-US" sz="1400" dirty="0">
                <a:latin typeface="Cambria" pitchFamily="18" charset="0"/>
                <a:ea typeface="DFKai-SB" pitchFamily="65" charset="-120"/>
              </a:rPr>
              <a:t> </a:t>
            </a:r>
            <a:r>
              <a:rPr lang="en-US" sz="1400" dirty="0" err="1">
                <a:latin typeface="Cambria" pitchFamily="18" charset="0"/>
                <a:ea typeface="DFKai-SB" pitchFamily="65" charset="-120"/>
              </a:rPr>
              <a:t>timbulnya</a:t>
            </a:r>
            <a:r>
              <a:rPr lang="en-US" sz="1400" dirty="0">
                <a:latin typeface="Cambria" pitchFamily="18" charset="0"/>
                <a:ea typeface="DFKai-SB" pitchFamily="65" charset="-120"/>
              </a:rPr>
              <a:t> </a:t>
            </a:r>
            <a:r>
              <a:rPr lang="en-US" sz="1400" dirty="0" err="1">
                <a:latin typeface="Cambria" pitchFamily="18" charset="0"/>
                <a:ea typeface="DFKai-SB" pitchFamily="65" charset="-120"/>
              </a:rPr>
              <a:t>berbagai</a:t>
            </a:r>
            <a:r>
              <a:rPr lang="en-US" sz="1400" dirty="0">
                <a:latin typeface="Cambria" pitchFamily="18" charset="0"/>
                <a:ea typeface="DFKai-SB" pitchFamily="65" charset="-120"/>
              </a:rPr>
              <a:t> </a:t>
            </a:r>
            <a:r>
              <a:rPr lang="en-US" sz="1400" dirty="0" err="1">
                <a:latin typeface="Cambria" pitchFamily="18" charset="0"/>
                <a:ea typeface="DFKai-SB" pitchFamily="65" charset="-120"/>
              </a:rPr>
              <a:t>tindak</a:t>
            </a:r>
            <a:r>
              <a:rPr lang="en-US" sz="1400" dirty="0">
                <a:latin typeface="Cambria" pitchFamily="18" charset="0"/>
                <a:ea typeface="DFKai-SB" pitchFamily="65" charset="-120"/>
              </a:rPr>
              <a:t> </a:t>
            </a:r>
            <a:r>
              <a:rPr lang="en-US" sz="1400" dirty="0" err="1" smtClean="0">
                <a:latin typeface="Cambria" pitchFamily="18" charset="0"/>
                <a:ea typeface="DFKai-SB" pitchFamily="65" charset="-120"/>
              </a:rPr>
              <a:t>kejahatan</a:t>
            </a:r>
            <a:r>
              <a:rPr lang="en-US" sz="1400" dirty="0" smtClean="0">
                <a:latin typeface="Cambria" pitchFamily="18" charset="0"/>
                <a:ea typeface="DFKai-SB" pitchFamily="65" charset="-120"/>
              </a:rPr>
              <a:t>/</a:t>
            </a:r>
            <a:r>
              <a:rPr lang="en-US" sz="1400" dirty="0" err="1">
                <a:latin typeface="Cambria" pitchFamily="18" charset="0"/>
                <a:ea typeface="DFKai-SB" pitchFamily="65" charset="-120"/>
              </a:rPr>
              <a:t>k</a:t>
            </a:r>
            <a:r>
              <a:rPr lang="en-US" sz="1400" dirty="0" err="1" smtClean="0">
                <a:latin typeface="Cambria" pitchFamily="18" charset="0"/>
                <a:ea typeface="DFKai-SB" pitchFamily="65" charset="-120"/>
              </a:rPr>
              <a:t>riminalitas</a:t>
            </a:r>
            <a:r>
              <a:rPr lang="en-US" sz="1400" dirty="0" smtClean="0">
                <a:latin typeface="Cambria" pitchFamily="18" charset="0"/>
                <a:ea typeface="DFKai-SB" pitchFamily="65" charset="-120"/>
              </a:rPr>
              <a:t> </a:t>
            </a:r>
            <a:r>
              <a:rPr lang="en-US" sz="1400" dirty="0">
                <a:latin typeface="Cambria" pitchFamily="18" charset="0"/>
                <a:ea typeface="DFKai-SB" pitchFamily="65" charset="-120"/>
              </a:rPr>
              <a:t>yang </a:t>
            </a:r>
            <a:r>
              <a:rPr lang="en-US" sz="1400" dirty="0" err="1">
                <a:latin typeface="Cambria" pitchFamily="18" charset="0"/>
                <a:ea typeface="DFKai-SB" pitchFamily="65" charset="-120"/>
              </a:rPr>
              <a:t>sangat</a:t>
            </a:r>
            <a:r>
              <a:rPr lang="en-US" sz="1400" dirty="0">
                <a:latin typeface="Cambria" pitchFamily="18" charset="0"/>
                <a:ea typeface="DFKai-SB" pitchFamily="65" charset="-120"/>
              </a:rPr>
              <a:t> </a:t>
            </a:r>
            <a:r>
              <a:rPr lang="en-US" sz="1400" dirty="0" err="1">
                <a:latin typeface="Cambria" pitchFamily="18" charset="0"/>
                <a:ea typeface="DFKai-SB" pitchFamily="65" charset="-120"/>
              </a:rPr>
              <a:t>berpengaruh</a:t>
            </a:r>
            <a:r>
              <a:rPr lang="en-US" sz="1400" dirty="0">
                <a:latin typeface="Cambria" pitchFamily="18" charset="0"/>
                <a:ea typeface="DFKai-SB" pitchFamily="65" charset="-120"/>
              </a:rPr>
              <a:t> </a:t>
            </a:r>
            <a:r>
              <a:rPr lang="en-US" sz="1400" dirty="0" err="1">
                <a:latin typeface="Cambria" pitchFamily="18" charset="0"/>
                <a:ea typeface="DFKai-SB" pitchFamily="65" charset="-120"/>
              </a:rPr>
              <a:t>pada</a:t>
            </a:r>
            <a:r>
              <a:rPr lang="en-US" sz="1400" dirty="0">
                <a:latin typeface="Cambria" pitchFamily="18" charset="0"/>
                <a:ea typeface="DFKai-SB" pitchFamily="65" charset="-120"/>
              </a:rPr>
              <a:t> </a:t>
            </a:r>
            <a:r>
              <a:rPr lang="en-US" sz="1400" dirty="0" err="1">
                <a:latin typeface="Cambria" pitchFamily="18" charset="0"/>
                <a:ea typeface="DFKai-SB" pitchFamily="65" charset="-120"/>
              </a:rPr>
              <a:t>k</a:t>
            </a:r>
            <a:r>
              <a:rPr lang="en-US" sz="1400" dirty="0" err="1" smtClean="0">
                <a:latin typeface="Cambria" pitchFamily="18" charset="0"/>
                <a:ea typeface="DFKai-SB" pitchFamily="65" charset="-120"/>
              </a:rPr>
              <a:t>eamanan</a:t>
            </a:r>
            <a:r>
              <a:rPr lang="en-US" sz="1400" dirty="0" smtClean="0">
                <a:latin typeface="Cambria" pitchFamily="18" charset="0"/>
                <a:ea typeface="DFKai-SB" pitchFamily="65" charset="-120"/>
              </a:rPr>
              <a:t> </a:t>
            </a:r>
            <a:r>
              <a:rPr lang="en-US" sz="1400" dirty="0" err="1">
                <a:latin typeface="Cambria" pitchFamily="18" charset="0"/>
                <a:ea typeface="DFKai-SB" pitchFamily="65" charset="-120"/>
              </a:rPr>
              <a:t>dan</a:t>
            </a:r>
            <a:r>
              <a:rPr lang="en-US" sz="1400" dirty="0">
                <a:latin typeface="Cambria" pitchFamily="18" charset="0"/>
                <a:ea typeface="DFKai-SB" pitchFamily="65" charset="-120"/>
              </a:rPr>
              <a:t> </a:t>
            </a:r>
            <a:r>
              <a:rPr lang="en-US" sz="1400" dirty="0" err="1">
                <a:latin typeface="Cambria" pitchFamily="18" charset="0"/>
                <a:ea typeface="DFKai-SB" pitchFamily="65" charset="-120"/>
              </a:rPr>
              <a:t>ketertiban</a:t>
            </a:r>
            <a:r>
              <a:rPr lang="en-US" sz="1400" dirty="0">
                <a:latin typeface="Cambria" pitchFamily="18" charset="0"/>
                <a:ea typeface="DFKai-SB" pitchFamily="65" charset="-120"/>
              </a:rPr>
              <a:t> </a:t>
            </a:r>
            <a:r>
              <a:rPr lang="en-US" sz="1400" dirty="0" err="1" smtClean="0">
                <a:latin typeface="Cambria" pitchFamily="18" charset="0"/>
                <a:ea typeface="DFKai-SB" pitchFamily="65" charset="-120"/>
              </a:rPr>
              <a:t>masyarakat</a:t>
            </a:r>
            <a:r>
              <a:rPr lang="en-US" sz="1400" dirty="0" smtClean="0">
                <a:latin typeface="Cambria" pitchFamily="18" charset="0"/>
                <a:ea typeface="DFKai-SB" pitchFamily="65" charset="-120"/>
              </a:rPr>
              <a:t>.</a:t>
            </a:r>
          </a:p>
          <a:p>
            <a:pPr marL="0" indent="457200" algn="just">
              <a:lnSpc>
                <a:spcPct val="150000"/>
              </a:lnSpc>
              <a:buNone/>
            </a:pPr>
            <a:r>
              <a:rPr lang="en-US" sz="1400" dirty="0" err="1" smtClean="0">
                <a:latin typeface="Cambria" pitchFamily="18" charset="0"/>
                <a:ea typeface="DFKai-SB" pitchFamily="65" charset="-120"/>
              </a:rPr>
              <a:t>Keberadaan</a:t>
            </a:r>
            <a:r>
              <a:rPr lang="en-US" sz="1400" dirty="0" smtClean="0">
                <a:latin typeface="Cambria" pitchFamily="18" charset="0"/>
                <a:ea typeface="DFKai-SB" pitchFamily="65" charset="-120"/>
              </a:rPr>
              <a:t> </a:t>
            </a:r>
            <a:r>
              <a:rPr lang="en-US" sz="1400" dirty="0" err="1" smtClean="0">
                <a:latin typeface="Cambria" pitchFamily="18" charset="0"/>
                <a:ea typeface="DFKai-SB" pitchFamily="65" charset="-120"/>
              </a:rPr>
              <a:t>Babinsa</a:t>
            </a:r>
            <a:r>
              <a:rPr lang="en-US" sz="1400" dirty="0" smtClean="0">
                <a:latin typeface="Cambria" pitchFamily="18" charset="0"/>
                <a:ea typeface="DFKai-SB" pitchFamily="65" charset="-120"/>
              </a:rPr>
              <a:t> </a:t>
            </a:r>
            <a:r>
              <a:rPr lang="en-US" sz="1400" dirty="0" err="1" smtClean="0">
                <a:latin typeface="Cambria" pitchFamily="18" charset="0"/>
                <a:ea typeface="DFKai-SB" pitchFamily="65" charset="-120"/>
              </a:rPr>
              <a:t>dan</a:t>
            </a:r>
            <a:r>
              <a:rPr lang="en-US" sz="1400" dirty="0" smtClean="0">
                <a:latin typeface="Cambria" pitchFamily="18" charset="0"/>
                <a:ea typeface="DFKai-SB" pitchFamily="65" charset="-120"/>
              </a:rPr>
              <a:t> </a:t>
            </a:r>
            <a:r>
              <a:rPr lang="en-US" sz="1400" dirty="0" err="1">
                <a:latin typeface="Cambria" pitchFamily="18" charset="0"/>
                <a:ea typeface="DFKai-SB" pitchFamily="65" charset="-120"/>
              </a:rPr>
              <a:t>Bhabinkamtibmas</a:t>
            </a:r>
            <a:r>
              <a:rPr lang="en-US" sz="1400" dirty="0">
                <a:latin typeface="Cambria" pitchFamily="18" charset="0"/>
                <a:ea typeface="DFKai-SB" pitchFamily="65" charset="-120"/>
              </a:rPr>
              <a:t> </a:t>
            </a:r>
            <a:r>
              <a:rPr lang="en-US" sz="1400" dirty="0" err="1" smtClean="0">
                <a:latin typeface="Cambria" pitchFamily="18" charset="0"/>
                <a:ea typeface="DFKai-SB" pitchFamily="65" charset="-120"/>
              </a:rPr>
              <a:t>di</a:t>
            </a:r>
            <a:r>
              <a:rPr lang="en-US" sz="1400" dirty="0" smtClean="0">
                <a:latin typeface="Cambria" pitchFamily="18" charset="0"/>
                <a:ea typeface="DFKai-SB" pitchFamily="65" charset="-120"/>
              </a:rPr>
              <a:t> </a:t>
            </a:r>
            <a:r>
              <a:rPr lang="en-US" sz="1400" dirty="0" err="1" smtClean="0">
                <a:latin typeface="Cambria" pitchFamily="18" charset="0"/>
                <a:ea typeface="DFKai-SB" pitchFamily="65" charset="-120"/>
              </a:rPr>
              <a:t>setiap</a:t>
            </a:r>
            <a:r>
              <a:rPr lang="en-US" sz="1400" dirty="0" smtClean="0">
                <a:latin typeface="Cambria" pitchFamily="18" charset="0"/>
                <a:ea typeface="DFKai-SB" pitchFamily="65" charset="-120"/>
              </a:rPr>
              <a:t> </a:t>
            </a:r>
            <a:r>
              <a:rPr lang="en-US" sz="1400" dirty="0" err="1" smtClean="0">
                <a:latin typeface="Cambria" pitchFamily="18" charset="0"/>
                <a:ea typeface="DFKai-SB" pitchFamily="65" charset="-120"/>
              </a:rPr>
              <a:t>kelurahan</a:t>
            </a:r>
            <a:r>
              <a:rPr lang="en-US" sz="1400" dirty="0" smtClean="0">
                <a:latin typeface="Cambria" pitchFamily="18" charset="0"/>
                <a:ea typeface="DFKai-SB" pitchFamily="65" charset="-120"/>
              </a:rPr>
              <a:t> </a:t>
            </a:r>
            <a:r>
              <a:rPr lang="en-US" sz="1400" dirty="0" err="1">
                <a:latin typeface="Cambria" pitchFamily="18" charset="0"/>
                <a:ea typeface="DFKai-SB" pitchFamily="65" charset="-120"/>
              </a:rPr>
              <a:t>termasuk</a:t>
            </a:r>
            <a:r>
              <a:rPr lang="en-US" sz="1400" dirty="0">
                <a:latin typeface="Cambria" pitchFamily="18" charset="0"/>
                <a:ea typeface="DFKai-SB" pitchFamily="65" charset="-120"/>
              </a:rPr>
              <a:t> </a:t>
            </a:r>
            <a:r>
              <a:rPr lang="en-US" sz="1400" dirty="0" err="1">
                <a:latin typeface="Cambria" pitchFamily="18" charset="0"/>
                <a:ea typeface="DFKai-SB" pitchFamily="65" charset="-120"/>
              </a:rPr>
              <a:t>kelurahan</a:t>
            </a:r>
            <a:r>
              <a:rPr lang="en-US" sz="1400" dirty="0">
                <a:latin typeface="Cambria" pitchFamily="18" charset="0"/>
                <a:ea typeface="DFKai-SB" pitchFamily="65" charset="-120"/>
              </a:rPr>
              <a:t> </a:t>
            </a:r>
            <a:r>
              <a:rPr lang="en-US" sz="1400" dirty="0" err="1">
                <a:latin typeface="Cambria" pitchFamily="18" charset="0"/>
                <a:ea typeface="DFKai-SB" pitchFamily="65" charset="-120"/>
              </a:rPr>
              <a:t>Palupi</a:t>
            </a:r>
            <a:r>
              <a:rPr lang="en-US" sz="1400" dirty="0">
                <a:latin typeface="Cambria" pitchFamily="18" charset="0"/>
                <a:ea typeface="DFKai-SB" pitchFamily="65" charset="-120"/>
              </a:rPr>
              <a:t> </a:t>
            </a:r>
            <a:r>
              <a:rPr lang="en-US" sz="1400" dirty="0" err="1">
                <a:latin typeface="Cambria" pitchFamily="18" charset="0"/>
                <a:ea typeface="DFKai-SB" pitchFamily="65" charset="-120"/>
              </a:rPr>
              <a:t>sangat</a:t>
            </a:r>
            <a:r>
              <a:rPr lang="en-US" sz="1400" dirty="0">
                <a:latin typeface="Cambria" pitchFamily="18" charset="0"/>
                <a:ea typeface="DFKai-SB" pitchFamily="65" charset="-120"/>
              </a:rPr>
              <a:t> </a:t>
            </a:r>
            <a:r>
              <a:rPr lang="en-US" sz="1400" dirty="0" err="1">
                <a:latin typeface="Cambria" pitchFamily="18" charset="0"/>
                <a:ea typeface="DFKai-SB" pitchFamily="65" charset="-120"/>
              </a:rPr>
              <a:t>membantu</a:t>
            </a:r>
            <a:r>
              <a:rPr lang="en-US" sz="1400" dirty="0">
                <a:latin typeface="Cambria" pitchFamily="18" charset="0"/>
                <a:ea typeface="DFKai-SB" pitchFamily="65" charset="-120"/>
              </a:rPr>
              <a:t> </a:t>
            </a:r>
            <a:r>
              <a:rPr lang="en-US" sz="1400" dirty="0" err="1">
                <a:latin typeface="Cambria" pitchFamily="18" charset="0"/>
                <a:ea typeface="DFKai-SB" pitchFamily="65" charset="-120"/>
              </a:rPr>
              <a:t>upaya</a:t>
            </a:r>
            <a:r>
              <a:rPr lang="en-US" sz="1400" dirty="0">
                <a:latin typeface="Cambria" pitchFamily="18" charset="0"/>
                <a:ea typeface="DFKai-SB" pitchFamily="65" charset="-120"/>
              </a:rPr>
              <a:t> </a:t>
            </a:r>
            <a:r>
              <a:rPr lang="en-US" sz="1400" dirty="0" err="1">
                <a:latin typeface="Cambria" pitchFamily="18" charset="0"/>
                <a:ea typeface="DFKai-SB" pitchFamily="65" charset="-120"/>
              </a:rPr>
              <a:t>memelihara</a:t>
            </a:r>
            <a:r>
              <a:rPr lang="en-US" sz="1400" dirty="0">
                <a:latin typeface="Cambria" pitchFamily="18" charset="0"/>
                <a:ea typeface="DFKai-SB" pitchFamily="65" charset="-120"/>
              </a:rPr>
              <a:t> </a:t>
            </a:r>
            <a:r>
              <a:rPr lang="en-US" sz="1400" dirty="0" err="1" smtClean="0">
                <a:latin typeface="Cambria" pitchFamily="18" charset="0"/>
                <a:ea typeface="DFKai-SB" pitchFamily="65" charset="-120"/>
              </a:rPr>
              <a:t>keamanan</a:t>
            </a:r>
            <a:r>
              <a:rPr lang="en-US" sz="1400" dirty="0" smtClean="0">
                <a:latin typeface="Cambria" pitchFamily="18" charset="0"/>
                <a:ea typeface="DFKai-SB" pitchFamily="65" charset="-120"/>
              </a:rPr>
              <a:t> </a:t>
            </a:r>
            <a:r>
              <a:rPr lang="en-US" sz="1400" dirty="0" err="1">
                <a:latin typeface="Cambria" pitchFamily="18" charset="0"/>
                <a:ea typeface="DFKai-SB" pitchFamily="65" charset="-120"/>
              </a:rPr>
              <a:t>dan</a:t>
            </a:r>
            <a:r>
              <a:rPr lang="en-US" sz="1400" dirty="0">
                <a:latin typeface="Cambria" pitchFamily="18" charset="0"/>
                <a:ea typeface="DFKai-SB" pitchFamily="65" charset="-120"/>
              </a:rPr>
              <a:t> </a:t>
            </a:r>
            <a:r>
              <a:rPr lang="en-US" sz="1400" dirty="0" err="1">
                <a:latin typeface="Cambria" pitchFamily="18" charset="0"/>
                <a:ea typeface="DFKai-SB" pitchFamily="65" charset="-120"/>
              </a:rPr>
              <a:t>ketertiban</a:t>
            </a:r>
            <a:r>
              <a:rPr lang="en-US" sz="1400" dirty="0">
                <a:latin typeface="Cambria" pitchFamily="18" charset="0"/>
                <a:ea typeface="DFKai-SB" pitchFamily="65" charset="-120"/>
              </a:rPr>
              <a:t> </a:t>
            </a:r>
            <a:r>
              <a:rPr lang="en-US" sz="1400" dirty="0" err="1">
                <a:latin typeface="Cambria" pitchFamily="18" charset="0"/>
                <a:ea typeface="DFKai-SB" pitchFamily="65" charset="-120"/>
              </a:rPr>
              <a:t>masyarakat</a:t>
            </a:r>
            <a:r>
              <a:rPr lang="en-US" sz="1400" dirty="0">
                <a:latin typeface="Cambria" pitchFamily="18" charset="0"/>
                <a:ea typeface="DFKai-SB" pitchFamily="65" charset="-120"/>
              </a:rPr>
              <a:t>, </a:t>
            </a:r>
            <a:r>
              <a:rPr lang="en-US" sz="1400" dirty="0" err="1">
                <a:latin typeface="Cambria" pitchFamily="18" charset="0"/>
                <a:ea typeface="DFKai-SB" pitchFamily="65" charset="-120"/>
              </a:rPr>
              <a:t>sebagai</a:t>
            </a:r>
            <a:r>
              <a:rPr lang="en-US" sz="1400" dirty="0">
                <a:latin typeface="Cambria" pitchFamily="18" charset="0"/>
                <a:ea typeface="DFKai-SB" pitchFamily="65" charset="-120"/>
              </a:rPr>
              <a:t> </a:t>
            </a:r>
            <a:r>
              <a:rPr lang="en-US" sz="1400" dirty="0" err="1">
                <a:latin typeface="Cambria" pitchFamily="18" charset="0"/>
                <a:ea typeface="DFKai-SB" pitchFamily="65" charset="-120"/>
              </a:rPr>
              <a:t>indikatornya</a:t>
            </a:r>
            <a:r>
              <a:rPr lang="en-US" sz="1400" dirty="0">
                <a:latin typeface="Cambria" pitchFamily="18" charset="0"/>
                <a:ea typeface="DFKai-SB" pitchFamily="65" charset="-120"/>
              </a:rPr>
              <a:t> </a:t>
            </a:r>
            <a:r>
              <a:rPr lang="en-US" sz="1400" dirty="0" err="1">
                <a:latin typeface="Cambria" pitchFamily="18" charset="0"/>
                <a:ea typeface="DFKai-SB" pitchFamily="65" charset="-120"/>
              </a:rPr>
              <a:t>adalah</a:t>
            </a:r>
            <a:r>
              <a:rPr lang="en-US" sz="1400" dirty="0">
                <a:latin typeface="Cambria" pitchFamily="18" charset="0"/>
                <a:ea typeface="DFKai-SB" pitchFamily="65" charset="-120"/>
              </a:rPr>
              <a:t>  </a:t>
            </a:r>
            <a:r>
              <a:rPr lang="en-US" sz="1400" dirty="0" err="1">
                <a:latin typeface="Cambria" pitchFamily="18" charset="0"/>
                <a:ea typeface="DFKai-SB" pitchFamily="65" charset="-120"/>
              </a:rPr>
              <a:t>beberapa</a:t>
            </a:r>
            <a:r>
              <a:rPr lang="en-US" sz="1400" dirty="0">
                <a:latin typeface="Cambria" pitchFamily="18" charset="0"/>
                <a:ea typeface="DFKai-SB" pitchFamily="65" charset="-120"/>
              </a:rPr>
              <a:t> </a:t>
            </a:r>
            <a:r>
              <a:rPr lang="en-US" sz="1400" dirty="0" err="1">
                <a:latin typeface="Cambria" pitchFamily="18" charset="0"/>
                <a:ea typeface="DFKai-SB" pitchFamily="65" charset="-120"/>
              </a:rPr>
              <a:t>tindak</a:t>
            </a:r>
            <a:r>
              <a:rPr lang="en-US" sz="1400" dirty="0">
                <a:latin typeface="Cambria" pitchFamily="18" charset="0"/>
                <a:ea typeface="DFKai-SB" pitchFamily="65" charset="-120"/>
              </a:rPr>
              <a:t> </a:t>
            </a:r>
            <a:r>
              <a:rPr lang="en-US" sz="1400" dirty="0" err="1">
                <a:latin typeface="Cambria" pitchFamily="18" charset="0"/>
                <a:ea typeface="DFKai-SB" pitchFamily="65" charset="-120"/>
              </a:rPr>
              <a:t>kriminalitas</a:t>
            </a:r>
            <a:r>
              <a:rPr lang="en-US" sz="1400" dirty="0">
                <a:latin typeface="Cambria" pitchFamily="18" charset="0"/>
                <a:ea typeface="DFKai-SB" pitchFamily="65" charset="-120"/>
              </a:rPr>
              <a:t> </a:t>
            </a:r>
            <a:r>
              <a:rPr lang="en-US" sz="1400" dirty="0" err="1">
                <a:latin typeface="Cambria" pitchFamily="18" charset="0"/>
                <a:ea typeface="DFKai-SB" pitchFamily="65" charset="-120"/>
              </a:rPr>
              <a:t>ringan</a:t>
            </a:r>
            <a:r>
              <a:rPr lang="en-US" sz="1400" dirty="0">
                <a:latin typeface="Cambria" pitchFamily="18" charset="0"/>
                <a:ea typeface="DFKai-SB" pitchFamily="65" charset="-120"/>
              </a:rPr>
              <a:t> </a:t>
            </a:r>
            <a:r>
              <a:rPr lang="en-US" sz="1400" dirty="0" err="1">
                <a:latin typeface="Cambria" pitchFamily="18" charset="0"/>
                <a:ea typeface="DFKai-SB" pitchFamily="65" charset="-120"/>
              </a:rPr>
              <a:t>dapat</a:t>
            </a:r>
            <a:r>
              <a:rPr lang="en-US" sz="1400" dirty="0">
                <a:latin typeface="Cambria" pitchFamily="18" charset="0"/>
                <a:ea typeface="DFKai-SB" pitchFamily="65" charset="-120"/>
              </a:rPr>
              <a:t> </a:t>
            </a:r>
            <a:r>
              <a:rPr lang="en-US" sz="1400" dirty="0" err="1">
                <a:latin typeface="Cambria" pitchFamily="18" charset="0"/>
                <a:ea typeface="DFKai-SB" pitchFamily="65" charset="-120"/>
              </a:rPr>
              <a:t>diselesaikan</a:t>
            </a:r>
            <a:r>
              <a:rPr lang="en-US" sz="1400" dirty="0">
                <a:latin typeface="Cambria" pitchFamily="18" charset="0"/>
                <a:ea typeface="DFKai-SB" pitchFamily="65" charset="-120"/>
              </a:rPr>
              <a:t> </a:t>
            </a:r>
            <a:r>
              <a:rPr lang="en-US" sz="1400" dirty="0" err="1">
                <a:latin typeface="Cambria" pitchFamily="18" charset="0"/>
                <a:ea typeface="DFKai-SB" pitchFamily="65" charset="-120"/>
              </a:rPr>
              <a:t>secara</a:t>
            </a:r>
            <a:r>
              <a:rPr lang="en-US" sz="1400" dirty="0">
                <a:latin typeface="Cambria" pitchFamily="18" charset="0"/>
                <a:ea typeface="DFKai-SB" pitchFamily="65" charset="-120"/>
              </a:rPr>
              <a:t> </a:t>
            </a:r>
            <a:r>
              <a:rPr lang="en-US" sz="1400" dirty="0" err="1">
                <a:latin typeface="Cambria" pitchFamily="18" charset="0"/>
                <a:ea typeface="DFKai-SB" pitchFamily="65" charset="-120"/>
              </a:rPr>
              <a:t>musyawarah</a:t>
            </a:r>
            <a:r>
              <a:rPr lang="en-US" sz="1400" dirty="0">
                <a:latin typeface="Cambria" pitchFamily="18" charset="0"/>
                <a:ea typeface="DFKai-SB" pitchFamily="65" charset="-120"/>
              </a:rPr>
              <a:t> </a:t>
            </a:r>
            <a:r>
              <a:rPr lang="en-US" sz="1400" dirty="0" err="1">
                <a:latin typeface="Cambria" pitchFamily="18" charset="0"/>
                <a:ea typeface="DFKai-SB" pitchFamily="65" charset="-120"/>
              </a:rPr>
              <a:t>dan</a:t>
            </a:r>
            <a:r>
              <a:rPr lang="en-US" sz="1400" dirty="0">
                <a:latin typeface="Cambria" pitchFamily="18" charset="0"/>
                <a:ea typeface="DFKai-SB" pitchFamily="65" charset="-120"/>
              </a:rPr>
              <a:t> </a:t>
            </a:r>
            <a:r>
              <a:rPr lang="en-US" sz="1400" dirty="0" err="1">
                <a:latin typeface="Cambria" pitchFamily="18" charset="0"/>
                <a:ea typeface="DFKai-SB" pitchFamily="65" charset="-120"/>
              </a:rPr>
              <a:t>kekeluargaan</a:t>
            </a:r>
            <a:r>
              <a:rPr lang="en-US" sz="1400" dirty="0">
                <a:latin typeface="Cambria" pitchFamily="18" charset="0"/>
                <a:ea typeface="DFKai-SB" pitchFamily="65" charset="-120"/>
              </a:rPr>
              <a:t> </a:t>
            </a:r>
            <a:r>
              <a:rPr lang="en-US" sz="1400" dirty="0" err="1" smtClean="0">
                <a:latin typeface="Cambria" pitchFamily="18" charset="0"/>
                <a:ea typeface="DFKai-SB" pitchFamily="65" charset="-120"/>
              </a:rPr>
              <a:t>di</a:t>
            </a:r>
            <a:r>
              <a:rPr lang="en-US" sz="1400" dirty="0" smtClean="0">
                <a:latin typeface="Cambria" pitchFamily="18" charset="0"/>
                <a:ea typeface="DFKai-SB" pitchFamily="65" charset="-120"/>
              </a:rPr>
              <a:t> </a:t>
            </a:r>
            <a:r>
              <a:rPr lang="en-US" sz="1400" dirty="0" err="1">
                <a:latin typeface="Cambria" pitchFamily="18" charset="0"/>
                <a:ea typeface="DFKai-SB" pitchFamily="65" charset="-120"/>
              </a:rPr>
              <a:t>tingkat</a:t>
            </a:r>
            <a:r>
              <a:rPr lang="en-US" sz="1400" dirty="0">
                <a:latin typeface="Cambria" pitchFamily="18" charset="0"/>
                <a:ea typeface="DFKai-SB" pitchFamily="65" charset="-120"/>
              </a:rPr>
              <a:t> </a:t>
            </a:r>
            <a:r>
              <a:rPr lang="en-US" sz="1400" dirty="0" smtClean="0">
                <a:latin typeface="Cambria" pitchFamily="18" charset="0"/>
                <a:ea typeface="DFKai-SB" pitchFamily="65" charset="-120"/>
              </a:rPr>
              <a:t>RT, </a:t>
            </a:r>
            <a:r>
              <a:rPr lang="en-US" sz="1400" dirty="0">
                <a:latin typeface="Cambria" pitchFamily="18" charset="0"/>
                <a:ea typeface="DFKai-SB" pitchFamily="65" charset="-120"/>
              </a:rPr>
              <a:t>RW </a:t>
            </a:r>
            <a:r>
              <a:rPr lang="en-US" sz="1400" dirty="0" err="1">
                <a:latin typeface="Cambria" pitchFamily="18" charset="0"/>
                <a:ea typeface="DFKai-SB" pitchFamily="65" charset="-120"/>
              </a:rPr>
              <a:t>dan</a:t>
            </a:r>
            <a:r>
              <a:rPr lang="en-US" sz="1400" dirty="0">
                <a:latin typeface="Cambria" pitchFamily="18" charset="0"/>
                <a:ea typeface="DFKai-SB" pitchFamily="65" charset="-120"/>
              </a:rPr>
              <a:t> </a:t>
            </a:r>
            <a:r>
              <a:rPr lang="en-US" sz="1400" dirty="0" err="1">
                <a:latin typeface="Cambria" pitchFamily="18" charset="0"/>
                <a:ea typeface="DFKai-SB" pitchFamily="65" charset="-120"/>
              </a:rPr>
              <a:t>kelurahan</a:t>
            </a:r>
            <a:r>
              <a:rPr lang="en-US" sz="1400" dirty="0">
                <a:latin typeface="Cambria" pitchFamily="18" charset="0"/>
                <a:ea typeface="DFKai-SB" pitchFamily="65" charset="-120"/>
              </a:rPr>
              <a:t> </a:t>
            </a:r>
            <a:r>
              <a:rPr lang="en-US" sz="1400" dirty="0" err="1">
                <a:latin typeface="Cambria" pitchFamily="18" charset="0"/>
                <a:ea typeface="DFKai-SB" pitchFamily="65" charset="-120"/>
              </a:rPr>
              <a:t>atas</a:t>
            </a:r>
            <a:r>
              <a:rPr lang="en-US" sz="1400" dirty="0">
                <a:latin typeface="Cambria" pitchFamily="18" charset="0"/>
                <a:ea typeface="DFKai-SB" pitchFamily="65" charset="-120"/>
              </a:rPr>
              <a:t> </a:t>
            </a:r>
            <a:r>
              <a:rPr lang="en-US" sz="1400" dirty="0" err="1">
                <a:latin typeface="Cambria" pitchFamily="18" charset="0"/>
                <a:ea typeface="DFKai-SB" pitchFamily="65" charset="-120"/>
              </a:rPr>
              <a:t>keinginan</a:t>
            </a:r>
            <a:r>
              <a:rPr lang="en-US" sz="1400" dirty="0">
                <a:latin typeface="Cambria" pitchFamily="18" charset="0"/>
                <a:ea typeface="DFKai-SB" pitchFamily="65" charset="-120"/>
              </a:rPr>
              <a:t> </a:t>
            </a:r>
            <a:r>
              <a:rPr lang="en-US" sz="1400" dirty="0" err="1" smtClean="0">
                <a:latin typeface="Cambria" pitchFamily="18" charset="0"/>
                <a:ea typeface="DFKai-SB" pitchFamily="65" charset="-120"/>
              </a:rPr>
              <a:t>bersama</a:t>
            </a:r>
            <a:r>
              <a:rPr lang="en-US" sz="1400" dirty="0" smtClean="0">
                <a:latin typeface="Cambria" pitchFamily="18" charset="0"/>
                <a:ea typeface="DFKai-SB" pitchFamily="65" charset="-120"/>
              </a:rPr>
              <a:t> </a:t>
            </a:r>
            <a:r>
              <a:rPr lang="en-US" sz="1400" dirty="0" err="1">
                <a:latin typeface="Cambria" pitchFamily="18" charset="0"/>
                <a:ea typeface="DFKai-SB" pitchFamily="65" charset="-120"/>
              </a:rPr>
              <a:t>dan</a:t>
            </a:r>
            <a:r>
              <a:rPr lang="en-US" sz="1400" dirty="0">
                <a:latin typeface="Cambria" pitchFamily="18" charset="0"/>
                <a:ea typeface="DFKai-SB" pitchFamily="65" charset="-120"/>
              </a:rPr>
              <a:t> </a:t>
            </a:r>
            <a:r>
              <a:rPr lang="en-US" sz="1400" dirty="0" err="1">
                <a:latin typeface="Cambria" pitchFamily="18" charset="0"/>
                <a:ea typeface="DFKai-SB" pitchFamily="65" charset="-120"/>
              </a:rPr>
              <a:t>juga</a:t>
            </a:r>
            <a:r>
              <a:rPr lang="en-US" sz="1400" dirty="0">
                <a:latin typeface="Cambria" pitchFamily="18" charset="0"/>
                <a:ea typeface="DFKai-SB" pitchFamily="65" charset="-120"/>
              </a:rPr>
              <a:t> </a:t>
            </a:r>
            <a:r>
              <a:rPr lang="en-US" sz="1400" dirty="0" err="1" smtClean="0">
                <a:latin typeface="Cambria" pitchFamily="18" charset="0"/>
                <a:ea typeface="DFKai-SB" pitchFamily="65" charset="-120"/>
              </a:rPr>
              <a:t>terjadinya</a:t>
            </a:r>
            <a:r>
              <a:rPr lang="en-US" sz="1400" dirty="0" smtClean="0">
                <a:latin typeface="Cambria" pitchFamily="18" charset="0"/>
                <a:ea typeface="DFKai-SB" pitchFamily="65" charset="-120"/>
              </a:rPr>
              <a:t> </a:t>
            </a:r>
            <a:r>
              <a:rPr lang="en-US" sz="1400" dirty="0" err="1">
                <a:latin typeface="Cambria" pitchFamily="18" charset="0"/>
                <a:ea typeface="DFKai-SB" pitchFamily="65" charset="-120"/>
              </a:rPr>
              <a:t>penurunan</a:t>
            </a:r>
            <a:r>
              <a:rPr lang="en-US" sz="1400" dirty="0">
                <a:latin typeface="Cambria" pitchFamily="18" charset="0"/>
                <a:ea typeface="DFKai-SB" pitchFamily="65" charset="-120"/>
              </a:rPr>
              <a:t> </a:t>
            </a:r>
            <a:r>
              <a:rPr lang="en-US" sz="1400" dirty="0" err="1" smtClean="0">
                <a:latin typeface="Cambria" pitchFamily="18" charset="0"/>
                <a:ea typeface="DFKai-SB" pitchFamily="65" charset="-120"/>
              </a:rPr>
              <a:t>tindak</a:t>
            </a:r>
            <a:r>
              <a:rPr lang="en-US" sz="1400" dirty="0" smtClean="0">
                <a:latin typeface="Cambria" pitchFamily="18" charset="0"/>
                <a:ea typeface="DFKai-SB" pitchFamily="65" charset="-120"/>
              </a:rPr>
              <a:t> </a:t>
            </a:r>
            <a:r>
              <a:rPr lang="en-US" sz="1400" dirty="0" err="1">
                <a:latin typeface="Cambria" pitchFamily="18" charset="0"/>
                <a:ea typeface="DFKai-SB" pitchFamily="65" charset="-120"/>
              </a:rPr>
              <a:t>kriminalitas</a:t>
            </a:r>
            <a:r>
              <a:rPr lang="en-US" sz="1400" dirty="0">
                <a:latin typeface="Cambria" pitchFamily="18" charset="0"/>
                <a:ea typeface="DFKai-SB" pitchFamily="65" charset="-120"/>
              </a:rPr>
              <a:t> </a:t>
            </a:r>
            <a:r>
              <a:rPr lang="en-US" sz="1400" dirty="0" err="1">
                <a:latin typeface="Cambria" pitchFamily="18" charset="0"/>
                <a:ea typeface="DFKai-SB" pitchFamily="65" charset="-120"/>
              </a:rPr>
              <a:t>serta</a:t>
            </a:r>
            <a:r>
              <a:rPr lang="en-US" sz="1400" dirty="0">
                <a:latin typeface="Cambria" pitchFamily="18" charset="0"/>
                <a:ea typeface="DFKai-SB" pitchFamily="65" charset="-120"/>
              </a:rPr>
              <a:t> </a:t>
            </a:r>
            <a:r>
              <a:rPr lang="en-US" sz="1400" dirty="0" err="1">
                <a:latin typeface="Cambria" pitchFamily="18" charset="0"/>
                <a:ea typeface="DFKai-SB" pitchFamily="65" charset="-120"/>
              </a:rPr>
              <a:t>meningkatnya</a:t>
            </a:r>
            <a:r>
              <a:rPr lang="en-US" sz="1400" dirty="0">
                <a:latin typeface="Cambria" pitchFamily="18" charset="0"/>
                <a:ea typeface="DFKai-SB" pitchFamily="65" charset="-120"/>
              </a:rPr>
              <a:t> </a:t>
            </a:r>
            <a:r>
              <a:rPr lang="en-US" sz="1400" dirty="0" err="1">
                <a:latin typeface="Cambria" pitchFamily="18" charset="0"/>
                <a:ea typeface="DFKai-SB" pitchFamily="65" charset="-120"/>
              </a:rPr>
              <a:t>kesadaran</a:t>
            </a:r>
            <a:r>
              <a:rPr lang="en-US" sz="1400" dirty="0">
                <a:latin typeface="Cambria" pitchFamily="18" charset="0"/>
                <a:ea typeface="DFKai-SB" pitchFamily="65" charset="-120"/>
              </a:rPr>
              <a:t> </a:t>
            </a:r>
            <a:r>
              <a:rPr lang="en-US" sz="1400" dirty="0" err="1">
                <a:latin typeface="Cambria" pitchFamily="18" charset="0"/>
                <a:ea typeface="DFKai-SB" pitchFamily="65" charset="-120"/>
              </a:rPr>
              <a:t>masyarakat</a:t>
            </a:r>
            <a:r>
              <a:rPr lang="en-US" sz="1400" dirty="0">
                <a:latin typeface="Cambria" pitchFamily="18" charset="0"/>
                <a:ea typeface="DFKai-SB" pitchFamily="65" charset="-120"/>
              </a:rPr>
              <a:t> </a:t>
            </a:r>
            <a:r>
              <a:rPr lang="en-US" sz="1400" dirty="0" err="1">
                <a:latin typeface="Cambria" pitchFamily="18" charset="0"/>
                <a:ea typeface="DFKai-SB" pitchFamily="65" charset="-120"/>
              </a:rPr>
              <a:t>akan</a:t>
            </a:r>
            <a:r>
              <a:rPr lang="en-US" sz="1400" dirty="0">
                <a:latin typeface="Cambria" pitchFamily="18" charset="0"/>
                <a:ea typeface="DFKai-SB" pitchFamily="65" charset="-120"/>
              </a:rPr>
              <a:t> </a:t>
            </a:r>
            <a:r>
              <a:rPr lang="en-US" sz="1400" dirty="0" err="1">
                <a:latin typeface="Cambria" pitchFamily="18" charset="0"/>
                <a:ea typeface="DFKai-SB" pitchFamily="65" charset="-120"/>
              </a:rPr>
              <a:t>pentingnya</a:t>
            </a:r>
            <a:r>
              <a:rPr lang="en-US" sz="1400" dirty="0">
                <a:latin typeface="Cambria" pitchFamily="18" charset="0"/>
                <a:ea typeface="DFKai-SB" pitchFamily="65" charset="-120"/>
              </a:rPr>
              <a:t> </a:t>
            </a:r>
            <a:r>
              <a:rPr lang="en-US" sz="1400" dirty="0" err="1">
                <a:latin typeface="Cambria" pitchFamily="18" charset="0"/>
                <a:ea typeface="DFKai-SB" pitchFamily="65" charset="-120"/>
              </a:rPr>
              <a:t>keamanan</a:t>
            </a:r>
            <a:r>
              <a:rPr lang="en-US" sz="1400" dirty="0">
                <a:latin typeface="Cambria" pitchFamily="18" charset="0"/>
                <a:ea typeface="DFKai-SB" pitchFamily="65" charset="-120"/>
              </a:rPr>
              <a:t> </a:t>
            </a:r>
            <a:r>
              <a:rPr lang="en-US" sz="1400" dirty="0" err="1">
                <a:latin typeface="Cambria" pitchFamily="18" charset="0"/>
                <a:ea typeface="DFKai-SB" pitchFamily="65" charset="-120"/>
              </a:rPr>
              <a:t>dan</a:t>
            </a:r>
            <a:r>
              <a:rPr lang="en-US" sz="1400" dirty="0">
                <a:latin typeface="Cambria" pitchFamily="18" charset="0"/>
                <a:ea typeface="DFKai-SB" pitchFamily="65" charset="-120"/>
              </a:rPr>
              <a:t> </a:t>
            </a:r>
            <a:r>
              <a:rPr lang="en-US" sz="1400" dirty="0" err="1">
                <a:latin typeface="Cambria" pitchFamily="18" charset="0"/>
                <a:ea typeface="DFKai-SB" pitchFamily="65" charset="-120"/>
              </a:rPr>
              <a:t>ketertiban</a:t>
            </a:r>
            <a:r>
              <a:rPr lang="en-US" sz="1400" dirty="0">
                <a:latin typeface="Cambria" pitchFamily="18" charset="0"/>
                <a:ea typeface="DFKai-SB" pitchFamily="65" charset="-120"/>
              </a:rPr>
              <a:t> </a:t>
            </a:r>
            <a:r>
              <a:rPr lang="en-US" sz="1400" dirty="0" err="1" smtClean="0">
                <a:latin typeface="Cambria" pitchFamily="18" charset="0"/>
                <a:ea typeface="DFKai-SB" pitchFamily="65" charset="-120"/>
              </a:rPr>
              <a:t>masyarakat</a:t>
            </a:r>
            <a:r>
              <a:rPr lang="en-US" sz="1400" dirty="0" smtClean="0">
                <a:latin typeface="Cambria" pitchFamily="18" charset="0"/>
                <a:ea typeface="DFKai-SB" pitchFamily="65" charset="-120"/>
              </a:rPr>
              <a:t>. </a:t>
            </a:r>
            <a:r>
              <a:rPr lang="en-US" sz="1400" dirty="0">
                <a:latin typeface="Cambria" pitchFamily="18" charset="0"/>
                <a:ea typeface="DFKai-SB" pitchFamily="65" charset="-120"/>
              </a:rPr>
              <a:t>Hal </a:t>
            </a:r>
            <a:r>
              <a:rPr lang="en-US" sz="1400" dirty="0" err="1">
                <a:latin typeface="Cambria" pitchFamily="18" charset="0"/>
                <a:ea typeface="DFKai-SB" pitchFamily="65" charset="-120"/>
              </a:rPr>
              <a:t>ini</a:t>
            </a:r>
            <a:r>
              <a:rPr lang="en-US" sz="1400" dirty="0">
                <a:latin typeface="Cambria" pitchFamily="18" charset="0"/>
                <a:ea typeface="DFKai-SB" pitchFamily="65" charset="-120"/>
              </a:rPr>
              <a:t> </a:t>
            </a:r>
            <a:r>
              <a:rPr lang="en-US" sz="1400" dirty="0" err="1">
                <a:latin typeface="Cambria" pitchFamily="18" charset="0"/>
                <a:ea typeface="DFKai-SB" pitchFamily="65" charset="-120"/>
              </a:rPr>
              <a:t>berkat</a:t>
            </a:r>
            <a:r>
              <a:rPr lang="en-US" sz="1400" dirty="0">
                <a:latin typeface="Cambria" pitchFamily="18" charset="0"/>
                <a:ea typeface="DFKai-SB" pitchFamily="65" charset="-120"/>
              </a:rPr>
              <a:t> </a:t>
            </a:r>
            <a:r>
              <a:rPr lang="en-US" sz="1400" dirty="0" err="1">
                <a:latin typeface="Cambria" pitchFamily="18" charset="0"/>
                <a:ea typeface="DFKai-SB" pitchFamily="65" charset="-120"/>
              </a:rPr>
              <a:t>kerjasama</a:t>
            </a:r>
            <a:r>
              <a:rPr lang="en-US" sz="1400" dirty="0">
                <a:latin typeface="Cambria" pitchFamily="18" charset="0"/>
                <a:ea typeface="DFKai-SB" pitchFamily="65" charset="-120"/>
              </a:rPr>
              <a:t> </a:t>
            </a:r>
            <a:r>
              <a:rPr lang="en-US" sz="1400" dirty="0" err="1">
                <a:latin typeface="Cambria" pitchFamily="18" charset="0"/>
                <a:ea typeface="DFKai-SB" pitchFamily="65" charset="-120"/>
              </a:rPr>
              <a:t>Pemerintah</a:t>
            </a:r>
            <a:r>
              <a:rPr lang="en-US" sz="1400" dirty="0">
                <a:latin typeface="Cambria" pitchFamily="18" charset="0"/>
                <a:ea typeface="DFKai-SB" pitchFamily="65" charset="-120"/>
              </a:rPr>
              <a:t> </a:t>
            </a:r>
            <a:r>
              <a:rPr lang="en-US" sz="1400" dirty="0" err="1" smtClean="0">
                <a:latin typeface="Cambria" pitchFamily="18" charset="0"/>
                <a:ea typeface="DFKai-SB" pitchFamily="65" charset="-120"/>
              </a:rPr>
              <a:t>Kelurahan</a:t>
            </a:r>
            <a:r>
              <a:rPr lang="en-US" sz="1400" dirty="0">
                <a:latin typeface="Cambria" pitchFamily="18" charset="0"/>
                <a:ea typeface="DFKai-SB" pitchFamily="65" charset="-120"/>
              </a:rPr>
              <a:t>, </a:t>
            </a:r>
            <a:r>
              <a:rPr lang="en-US" sz="1400" dirty="0" err="1" smtClean="0">
                <a:latin typeface="Cambria" pitchFamily="18" charset="0"/>
                <a:ea typeface="DFKai-SB" pitchFamily="65" charset="-120"/>
              </a:rPr>
              <a:t>Babinsa</a:t>
            </a:r>
            <a:r>
              <a:rPr lang="en-US" sz="1400" dirty="0" smtClean="0">
                <a:latin typeface="Cambria" pitchFamily="18" charset="0"/>
                <a:ea typeface="DFKai-SB" pitchFamily="65" charset="-120"/>
              </a:rPr>
              <a:t>, </a:t>
            </a:r>
            <a:r>
              <a:rPr lang="en-US" sz="1400" dirty="0" err="1" smtClean="0">
                <a:latin typeface="Cambria" pitchFamily="18" charset="0"/>
                <a:ea typeface="DFKai-SB" pitchFamily="65" charset="-120"/>
              </a:rPr>
              <a:t>Bhabinkamtibmas</a:t>
            </a:r>
            <a:r>
              <a:rPr lang="en-US" sz="1400" dirty="0" smtClean="0">
                <a:latin typeface="Cambria" pitchFamily="18" charset="0"/>
                <a:ea typeface="DFKai-SB" pitchFamily="65" charset="-120"/>
              </a:rPr>
              <a:t> </a:t>
            </a:r>
            <a:r>
              <a:rPr lang="en-US" sz="1400" dirty="0" err="1" smtClean="0">
                <a:latin typeface="Cambria" pitchFamily="18" charset="0"/>
                <a:ea typeface="DFKai-SB" pitchFamily="65" charset="-120"/>
              </a:rPr>
              <a:t>dan</a:t>
            </a:r>
            <a:r>
              <a:rPr lang="en-US" sz="1400" dirty="0" smtClean="0">
                <a:latin typeface="Cambria" pitchFamily="18" charset="0"/>
                <a:ea typeface="DFKai-SB" pitchFamily="65" charset="-120"/>
              </a:rPr>
              <a:t> </a:t>
            </a:r>
            <a:r>
              <a:rPr lang="en-US" sz="1400" dirty="0" err="1">
                <a:latin typeface="Cambria" pitchFamily="18" charset="0"/>
                <a:ea typeface="DFKai-SB" pitchFamily="65" charset="-120"/>
              </a:rPr>
              <a:t>segenap</a:t>
            </a:r>
            <a:r>
              <a:rPr lang="en-US" sz="1400" dirty="0">
                <a:latin typeface="Cambria" pitchFamily="18" charset="0"/>
                <a:ea typeface="DFKai-SB" pitchFamily="65" charset="-120"/>
              </a:rPr>
              <a:t> </a:t>
            </a:r>
            <a:r>
              <a:rPr lang="en-US" sz="1400" dirty="0" err="1">
                <a:latin typeface="Cambria" pitchFamily="18" charset="0"/>
                <a:ea typeface="DFKai-SB" pitchFamily="65" charset="-120"/>
              </a:rPr>
              <a:t>elemen</a:t>
            </a:r>
            <a:r>
              <a:rPr lang="en-US" sz="1400" dirty="0">
                <a:latin typeface="Cambria" pitchFamily="18" charset="0"/>
                <a:ea typeface="DFKai-SB" pitchFamily="65" charset="-120"/>
              </a:rPr>
              <a:t> </a:t>
            </a:r>
            <a:r>
              <a:rPr lang="en-US" sz="1400" dirty="0" err="1">
                <a:latin typeface="Cambria" pitchFamily="18" charset="0"/>
                <a:ea typeface="DFKai-SB" pitchFamily="65" charset="-120"/>
              </a:rPr>
              <a:t>masyarakat</a:t>
            </a:r>
            <a:r>
              <a:rPr lang="en-US" sz="1400" dirty="0">
                <a:latin typeface="Cambria" pitchFamily="18" charset="0"/>
                <a:ea typeface="DFKai-SB" pitchFamily="65" charset="-120"/>
              </a:rPr>
              <a:t> </a:t>
            </a:r>
            <a:r>
              <a:rPr lang="en-US" sz="1400" dirty="0" err="1">
                <a:latin typeface="Cambria" pitchFamily="18" charset="0"/>
                <a:ea typeface="DFKai-SB" pitchFamily="65" charset="-120"/>
              </a:rPr>
              <a:t>seperti</a:t>
            </a:r>
            <a:r>
              <a:rPr lang="en-US" sz="1400" dirty="0">
                <a:latin typeface="Cambria" pitchFamily="18" charset="0"/>
                <a:ea typeface="DFKai-SB" pitchFamily="65" charset="-120"/>
              </a:rPr>
              <a:t> </a:t>
            </a:r>
            <a:r>
              <a:rPr lang="en-US" sz="1400" dirty="0" err="1">
                <a:latin typeface="Cambria" pitchFamily="18" charset="0"/>
                <a:ea typeface="DFKai-SB" pitchFamily="65" charset="-120"/>
              </a:rPr>
              <a:t>Lembaga</a:t>
            </a:r>
            <a:r>
              <a:rPr lang="en-US" sz="1400" dirty="0">
                <a:latin typeface="Cambria" pitchFamily="18" charset="0"/>
                <a:ea typeface="DFKai-SB" pitchFamily="65" charset="-120"/>
              </a:rPr>
              <a:t> </a:t>
            </a:r>
            <a:r>
              <a:rPr lang="en-US" sz="1400" dirty="0" err="1">
                <a:latin typeface="Cambria" pitchFamily="18" charset="0"/>
                <a:ea typeface="DFKai-SB" pitchFamily="65" charset="-120"/>
              </a:rPr>
              <a:t>Adat</a:t>
            </a:r>
            <a:r>
              <a:rPr lang="en-US" sz="1400" dirty="0">
                <a:latin typeface="Cambria" pitchFamily="18" charset="0"/>
                <a:ea typeface="DFKai-SB" pitchFamily="65" charset="-120"/>
              </a:rPr>
              <a:t>, </a:t>
            </a:r>
            <a:r>
              <a:rPr lang="en-US" sz="1400" dirty="0" err="1">
                <a:latin typeface="Cambria" pitchFamily="18" charset="0"/>
                <a:ea typeface="DFKai-SB" pitchFamily="65" charset="-120"/>
              </a:rPr>
              <a:t>Pengurus</a:t>
            </a:r>
            <a:r>
              <a:rPr lang="en-US" sz="1400" dirty="0">
                <a:latin typeface="Cambria" pitchFamily="18" charset="0"/>
                <a:ea typeface="DFKai-SB" pitchFamily="65" charset="-120"/>
              </a:rPr>
              <a:t> RW/RT </a:t>
            </a:r>
            <a:r>
              <a:rPr lang="en-US" sz="1400" dirty="0" err="1">
                <a:latin typeface="Cambria" pitchFamily="18" charset="0"/>
                <a:ea typeface="DFKai-SB" pitchFamily="65" charset="-120"/>
              </a:rPr>
              <a:t>dan</a:t>
            </a:r>
            <a:r>
              <a:rPr lang="en-US" sz="1400" dirty="0">
                <a:latin typeface="Cambria" pitchFamily="18" charset="0"/>
                <a:ea typeface="DFKai-SB" pitchFamily="65" charset="-120"/>
              </a:rPr>
              <a:t> </a:t>
            </a:r>
            <a:r>
              <a:rPr lang="en-US" sz="1400" dirty="0" err="1" smtClean="0">
                <a:latin typeface="Cambria" pitchFamily="18" charset="0"/>
                <a:ea typeface="DFKai-SB" pitchFamily="65" charset="-120"/>
              </a:rPr>
              <a:t>lainnya</a:t>
            </a:r>
            <a:r>
              <a:rPr lang="en-US" sz="1400" dirty="0" smtClean="0">
                <a:latin typeface="Cambria" pitchFamily="18" charset="0"/>
                <a:ea typeface="DFKai-SB" pitchFamily="65" charset="-120"/>
              </a:rPr>
              <a:t>.</a:t>
            </a:r>
          </a:p>
          <a:p>
            <a:pPr marL="0" indent="457200" algn="just">
              <a:lnSpc>
                <a:spcPct val="150000"/>
              </a:lnSpc>
              <a:buNone/>
            </a:pPr>
            <a:r>
              <a:rPr lang="en-US" sz="1400" dirty="0" err="1" smtClean="0">
                <a:latin typeface="Cambria" pitchFamily="18" charset="0"/>
                <a:ea typeface="DFKai-SB" pitchFamily="65" charset="-120"/>
              </a:rPr>
              <a:t>Namun</a:t>
            </a:r>
            <a:r>
              <a:rPr lang="en-US" sz="1400" dirty="0" smtClean="0">
                <a:latin typeface="Cambria" pitchFamily="18" charset="0"/>
                <a:ea typeface="DFKai-SB" pitchFamily="65" charset="-120"/>
              </a:rPr>
              <a:t> </a:t>
            </a:r>
            <a:r>
              <a:rPr lang="en-US" sz="1400" dirty="0" err="1">
                <a:latin typeface="Cambria" pitchFamily="18" charset="0"/>
                <a:ea typeface="DFKai-SB" pitchFamily="65" charset="-120"/>
              </a:rPr>
              <a:t>demikian</a:t>
            </a:r>
            <a:r>
              <a:rPr lang="en-US" sz="1400" dirty="0">
                <a:latin typeface="Cambria" pitchFamily="18" charset="0"/>
                <a:ea typeface="DFKai-SB" pitchFamily="65" charset="-120"/>
              </a:rPr>
              <a:t> </a:t>
            </a:r>
            <a:r>
              <a:rPr lang="en-US" sz="1400" dirty="0" err="1">
                <a:latin typeface="Cambria" pitchFamily="18" charset="0"/>
                <a:ea typeface="DFKai-SB" pitchFamily="65" charset="-120"/>
              </a:rPr>
              <a:t>beberapa</a:t>
            </a:r>
            <a:r>
              <a:rPr lang="en-US" sz="1400" dirty="0">
                <a:latin typeface="Cambria" pitchFamily="18" charset="0"/>
                <a:ea typeface="DFKai-SB" pitchFamily="65" charset="-120"/>
              </a:rPr>
              <a:t> </a:t>
            </a:r>
            <a:r>
              <a:rPr lang="en-US" sz="1400" dirty="0" err="1">
                <a:latin typeface="Cambria" pitchFamily="18" charset="0"/>
                <a:ea typeface="DFKai-SB" pitchFamily="65" charset="-120"/>
              </a:rPr>
              <a:t>tindak</a:t>
            </a:r>
            <a:r>
              <a:rPr lang="en-US" sz="1400" dirty="0">
                <a:latin typeface="Cambria" pitchFamily="18" charset="0"/>
                <a:ea typeface="DFKai-SB" pitchFamily="65" charset="-120"/>
              </a:rPr>
              <a:t> </a:t>
            </a:r>
            <a:r>
              <a:rPr lang="en-US" sz="1400" dirty="0" err="1">
                <a:latin typeface="Cambria" pitchFamily="18" charset="0"/>
                <a:ea typeface="DFKai-SB" pitchFamily="65" charset="-120"/>
              </a:rPr>
              <a:t>kriminalitas</a:t>
            </a:r>
            <a:r>
              <a:rPr lang="en-US" sz="1400" dirty="0">
                <a:latin typeface="Cambria" pitchFamily="18" charset="0"/>
                <a:ea typeface="DFKai-SB" pitchFamily="65" charset="-120"/>
              </a:rPr>
              <a:t> yang </a:t>
            </a:r>
            <a:r>
              <a:rPr lang="en-US" sz="1400" dirty="0" err="1">
                <a:latin typeface="Cambria" pitchFamily="18" charset="0"/>
                <a:ea typeface="DFKai-SB" pitchFamily="65" charset="-120"/>
              </a:rPr>
              <a:t>dianggap</a:t>
            </a:r>
            <a:r>
              <a:rPr lang="en-US" sz="1400" dirty="0">
                <a:latin typeface="Cambria" pitchFamily="18" charset="0"/>
                <a:ea typeface="DFKai-SB" pitchFamily="65" charset="-120"/>
              </a:rPr>
              <a:t> </a:t>
            </a:r>
            <a:r>
              <a:rPr lang="en-US" sz="1400" dirty="0" err="1">
                <a:latin typeface="Cambria" pitchFamily="18" charset="0"/>
                <a:ea typeface="DFKai-SB" pitchFamily="65" charset="-120"/>
              </a:rPr>
              <a:t>perlu</a:t>
            </a:r>
            <a:r>
              <a:rPr lang="en-US" sz="1400" dirty="0">
                <a:latin typeface="Cambria" pitchFamily="18" charset="0"/>
                <a:ea typeface="DFKai-SB" pitchFamily="65" charset="-120"/>
              </a:rPr>
              <a:t> </a:t>
            </a:r>
            <a:r>
              <a:rPr lang="en-US" sz="1400" dirty="0" err="1">
                <a:latin typeface="Cambria" pitchFamily="18" charset="0"/>
                <a:ea typeface="DFKai-SB" pitchFamily="65" charset="-120"/>
              </a:rPr>
              <a:t>penanganan</a:t>
            </a:r>
            <a:r>
              <a:rPr lang="en-US" sz="1400" dirty="0">
                <a:latin typeface="Cambria" pitchFamily="18" charset="0"/>
                <a:ea typeface="DFKai-SB" pitchFamily="65" charset="-120"/>
              </a:rPr>
              <a:t> </a:t>
            </a:r>
            <a:r>
              <a:rPr lang="en-US" sz="1400" dirty="0" err="1">
                <a:latin typeface="Cambria" pitchFamily="18" charset="0"/>
                <a:ea typeface="DFKai-SB" pitchFamily="65" charset="-120"/>
              </a:rPr>
              <a:t>lebih</a:t>
            </a:r>
            <a:r>
              <a:rPr lang="en-US" sz="1400" dirty="0">
                <a:latin typeface="Cambria" pitchFamily="18" charset="0"/>
                <a:ea typeface="DFKai-SB" pitchFamily="65" charset="-120"/>
              </a:rPr>
              <a:t> </a:t>
            </a:r>
            <a:r>
              <a:rPr lang="en-US" sz="1400" dirty="0" err="1">
                <a:latin typeface="Cambria" pitchFamily="18" charset="0"/>
                <a:ea typeface="DFKai-SB" pitchFamily="65" charset="-120"/>
              </a:rPr>
              <a:t>lanjut</a:t>
            </a:r>
            <a:r>
              <a:rPr lang="en-US" sz="1400" dirty="0">
                <a:latin typeface="Cambria" pitchFamily="18" charset="0"/>
                <a:ea typeface="DFKai-SB" pitchFamily="65" charset="-120"/>
              </a:rPr>
              <a:t> </a:t>
            </a:r>
            <a:r>
              <a:rPr lang="en-US" sz="1400" dirty="0" err="1">
                <a:latin typeface="Cambria" pitchFamily="18" charset="0"/>
                <a:ea typeface="DFKai-SB" pitchFamily="65" charset="-120"/>
              </a:rPr>
              <a:t>atau</a:t>
            </a:r>
            <a:r>
              <a:rPr lang="en-US" sz="1400" dirty="0">
                <a:latin typeface="Cambria" pitchFamily="18" charset="0"/>
                <a:ea typeface="DFKai-SB" pitchFamily="65" charset="-120"/>
              </a:rPr>
              <a:t> </a:t>
            </a:r>
            <a:r>
              <a:rPr lang="en-US" sz="1400" dirty="0" err="1">
                <a:latin typeface="Cambria" pitchFamily="18" charset="0"/>
                <a:ea typeface="DFKai-SB" pitchFamily="65" charset="-120"/>
              </a:rPr>
              <a:t>atas</a:t>
            </a:r>
            <a:r>
              <a:rPr lang="en-US" sz="1400" dirty="0">
                <a:latin typeface="Cambria" pitchFamily="18" charset="0"/>
                <a:ea typeface="DFKai-SB" pitchFamily="65" charset="-120"/>
              </a:rPr>
              <a:t> </a:t>
            </a:r>
            <a:r>
              <a:rPr lang="en-US" sz="1400" dirty="0" err="1">
                <a:latin typeface="Cambria" pitchFamily="18" charset="0"/>
                <a:ea typeface="DFKai-SB" pitchFamily="65" charset="-120"/>
              </a:rPr>
              <a:t>keinginan</a:t>
            </a:r>
            <a:r>
              <a:rPr lang="en-US" sz="1400" dirty="0">
                <a:latin typeface="Cambria" pitchFamily="18" charset="0"/>
                <a:ea typeface="DFKai-SB" pitchFamily="65" charset="-120"/>
              </a:rPr>
              <a:t> </a:t>
            </a:r>
            <a:r>
              <a:rPr lang="en-US" sz="1400" dirty="0" err="1" smtClean="0">
                <a:latin typeface="Cambria" pitchFamily="18" charset="0"/>
                <a:ea typeface="DFKai-SB" pitchFamily="65" charset="-120"/>
              </a:rPr>
              <a:t>pihak</a:t>
            </a:r>
            <a:r>
              <a:rPr lang="en-US" sz="1400" dirty="0" smtClean="0">
                <a:latin typeface="Cambria" pitchFamily="18" charset="0"/>
                <a:ea typeface="DFKai-SB" pitchFamily="65" charset="-120"/>
              </a:rPr>
              <a:t> </a:t>
            </a:r>
            <a:r>
              <a:rPr lang="en-US" sz="1400" dirty="0">
                <a:latin typeface="Cambria" pitchFamily="18" charset="0"/>
                <a:ea typeface="DFKai-SB" pitchFamily="65" charset="-120"/>
              </a:rPr>
              <a:t>yang </a:t>
            </a:r>
            <a:r>
              <a:rPr lang="en-US" sz="1400" dirty="0" err="1">
                <a:latin typeface="Cambria" pitchFamily="18" charset="0"/>
                <a:ea typeface="DFKai-SB" pitchFamily="65" charset="-120"/>
              </a:rPr>
              <a:t>bermasalah</a:t>
            </a:r>
            <a:r>
              <a:rPr lang="en-US" sz="1400" dirty="0">
                <a:latin typeface="Cambria" pitchFamily="18" charset="0"/>
                <a:ea typeface="DFKai-SB" pitchFamily="65" charset="-120"/>
              </a:rPr>
              <a:t>  </a:t>
            </a:r>
            <a:r>
              <a:rPr lang="en-US" sz="1400" dirty="0" err="1">
                <a:latin typeface="Cambria" pitchFamily="18" charset="0"/>
                <a:ea typeface="DFKai-SB" pitchFamily="65" charset="-120"/>
              </a:rPr>
              <a:t>maka</a:t>
            </a:r>
            <a:r>
              <a:rPr lang="en-US" sz="1400" dirty="0">
                <a:latin typeface="Cambria" pitchFamily="18" charset="0"/>
                <a:ea typeface="DFKai-SB" pitchFamily="65" charset="-120"/>
              </a:rPr>
              <a:t> </a:t>
            </a:r>
            <a:r>
              <a:rPr lang="en-US" sz="1400" dirty="0" err="1">
                <a:latin typeface="Cambria" pitchFamily="18" charset="0"/>
                <a:ea typeface="DFKai-SB" pitchFamily="65" charset="-120"/>
              </a:rPr>
              <a:t>tindak</a:t>
            </a:r>
            <a:r>
              <a:rPr lang="en-US" sz="1400" dirty="0">
                <a:latin typeface="Cambria" pitchFamily="18" charset="0"/>
                <a:ea typeface="DFKai-SB" pitchFamily="65" charset="-120"/>
              </a:rPr>
              <a:t> </a:t>
            </a:r>
            <a:r>
              <a:rPr lang="en-US" sz="1400" dirty="0" err="1">
                <a:latin typeface="Cambria" pitchFamily="18" charset="0"/>
                <a:ea typeface="DFKai-SB" pitchFamily="65" charset="-120"/>
              </a:rPr>
              <a:t>kriminalitas</a:t>
            </a:r>
            <a:r>
              <a:rPr lang="en-US" sz="1400" dirty="0">
                <a:latin typeface="Cambria" pitchFamily="18" charset="0"/>
                <a:ea typeface="DFKai-SB" pitchFamily="65" charset="-120"/>
              </a:rPr>
              <a:t> </a:t>
            </a:r>
            <a:r>
              <a:rPr lang="en-US" sz="1400" dirty="0" err="1">
                <a:latin typeface="Cambria" pitchFamily="18" charset="0"/>
                <a:ea typeface="DFKai-SB" pitchFamily="65" charset="-120"/>
              </a:rPr>
              <a:t>tersebut</a:t>
            </a:r>
            <a:r>
              <a:rPr lang="en-US" sz="1400" dirty="0">
                <a:latin typeface="Cambria" pitchFamily="18" charset="0"/>
                <a:ea typeface="DFKai-SB" pitchFamily="65" charset="-120"/>
              </a:rPr>
              <a:t> </a:t>
            </a:r>
            <a:r>
              <a:rPr lang="en-US" sz="1400" dirty="0" err="1">
                <a:latin typeface="Cambria" pitchFamily="18" charset="0"/>
                <a:ea typeface="DFKai-SB" pitchFamily="65" charset="-120"/>
              </a:rPr>
              <a:t>dilimpahkan</a:t>
            </a:r>
            <a:r>
              <a:rPr lang="en-US" sz="1400" dirty="0">
                <a:latin typeface="Cambria" pitchFamily="18" charset="0"/>
                <a:ea typeface="DFKai-SB" pitchFamily="65" charset="-120"/>
              </a:rPr>
              <a:t> </a:t>
            </a:r>
            <a:r>
              <a:rPr lang="en-US" sz="1400" dirty="0" err="1">
                <a:latin typeface="Cambria" pitchFamily="18" charset="0"/>
                <a:ea typeface="DFKai-SB" pitchFamily="65" charset="-120"/>
              </a:rPr>
              <a:t>kepada</a:t>
            </a:r>
            <a:r>
              <a:rPr lang="en-US" sz="1400" dirty="0">
                <a:latin typeface="Cambria" pitchFamily="18" charset="0"/>
                <a:ea typeface="DFKai-SB" pitchFamily="65" charset="-120"/>
              </a:rPr>
              <a:t> </a:t>
            </a:r>
            <a:r>
              <a:rPr lang="en-US" sz="1400" dirty="0" err="1" smtClean="0">
                <a:latin typeface="Cambria" pitchFamily="18" charset="0"/>
                <a:ea typeface="DFKai-SB" pitchFamily="65" charset="-120"/>
              </a:rPr>
              <a:t>pihak</a:t>
            </a:r>
            <a:r>
              <a:rPr lang="en-US" sz="1400" dirty="0" smtClean="0">
                <a:latin typeface="Cambria" pitchFamily="18" charset="0"/>
                <a:ea typeface="DFKai-SB" pitchFamily="65" charset="-120"/>
              </a:rPr>
              <a:t> </a:t>
            </a:r>
            <a:r>
              <a:rPr lang="en-US" sz="1400" dirty="0" err="1">
                <a:latin typeface="Cambria" pitchFamily="18" charset="0"/>
                <a:ea typeface="DFKai-SB" pitchFamily="65" charset="-120"/>
              </a:rPr>
              <a:t>kepolisian</a:t>
            </a:r>
            <a:r>
              <a:rPr lang="en-US" sz="1400" dirty="0">
                <a:latin typeface="Cambria" pitchFamily="18" charset="0"/>
                <a:ea typeface="DFKai-SB" pitchFamily="65" charset="-120"/>
              </a:rPr>
              <a:t> (</a:t>
            </a:r>
            <a:r>
              <a:rPr lang="en-US" sz="1400" dirty="0" err="1">
                <a:latin typeface="Cambria" pitchFamily="18" charset="0"/>
                <a:ea typeface="DFKai-SB" pitchFamily="65" charset="-120"/>
              </a:rPr>
              <a:t>Polsek</a:t>
            </a:r>
            <a:r>
              <a:rPr lang="en-US" sz="1400" dirty="0">
                <a:latin typeface="Cambria" pitchFamily="18" charset="0"/>
                <a:ea typeface="DFKai-SB" pitchFamily="65" charset="-120"/>
              </a:rPr>
              <a:t> </a:t>
            </a:r>
            <a:r>
              <a:rPr lang="en-US" sz="1400" dirty="0" err="1">
                <a:latin typeface="Cambria" pitchFamily="18" charset="0"/>
                <a:ea typeface="DFKai-SB" pitchFamily="65" charset="-120"/>
              </a:rPr>
              <a:t>Palu</a:t>
            </a:r>
            <a:r>
              <a:rPr lang="en-US" sz="1400" dirty="0">
                <a:latin typeface="Cambria" pitchFamily="18" charset="0"/>
                <a:ea typeface="DFKai-SB" pitchFamily="65" charset="-120"/>
              </a:rPr>
              <a:t> Selatan).</a:t>
            </a:r>
          </a:p>
        </p:txBody>
      </p:sp>
      <p:sp>
        <p:nvSpPr>
          <p:cNvPr id="8" name="TextBox 7"/>
          <p:cNvSpPr txBox="1"/>
          <p:nvPr/>
        </p:nvSpPr>
        <p:spPr>
          <a:xfrm>
            <a:off x="1143000" y="609600"/>
            <a:ext cx="5865699" cy="896211"/>
          </a:xfrm>
          <a:prstGeom prst="rect">
            <a:avLst/>
          </a:prstGeom>
          <a:noFill/>
        </p:spPr>
        <p:txBody>
          <a:bodyPr wrap="square" lIns="95064" tIns="47532" rIns="95064" bIns="47532" rtlCol="0">
            <a:spAutoFit/>
          </a:bodyPr>
          <a:lstStyle/>
          <a:p>
            <a:pPr marL="735013" indent="-735013"/>
            <a:r>
              <a:rPr lang="en-US" sz="2600" b="1" dirty="0" smtClean="0">
                <a:latin typeface="Arial Rounded MT Bold" pitchFamily="34" charset="0"/>
              </a:rPr>
              <a:t>14.  </a:t>
            </a:r>
            <a:r>
              <a:rPr lang="en-US" sz="2600" b="1" dirty="0" err="1" smtClean="0">
                <a:latin typeface="Arial Rounded MT Bold" pitchFamily="34" charset="0"/>
              </a:rPr>
              <a:t>Keamanan</a:t>
            </a:r>
            <a:r>
              <a:rPr lang="en-US" sz="2600" b="1" dirty="0" smtClean="0">
                <a:latin typeface="Arial Rounded MT Bold" pitchFamily="34" charset="0"/>
              </a:rPr>
              <a:t> </a:t>
            </a:r>
            <a:r>
              <a:rPr lang="en-US" sz="2600" b="1" dirty="0" err="1">
                <a:latin typeface="Arial Rounded MT Bold" pitchFamily="34" charset="0"/>
              </a:rPr>
              <a:t>dan</a:t>
            </a:r>
            <a:r>
              <a:rPr lang="en-US" sz="2600" b="1" dirty="0">
                <a:latin typeface="Arial Rounded MT Bold" pitchFamily="34" charset="0"/>
              </a:rPr>
              <a:t> </a:t>
            </a:r>
            <a:r>
              <a:rPr lang="en-US" sz="2600" b="1" dirty="0" err="1">
                <a:latin typeface="Arial Rounded MT Bold" pitchFamily="34" charset="0"/>
              </a:rPr>
              <a:t>Ketertiban</a:t>
            </a:r>
            <a:r>
              <a:rPr lang="en-US" sz="2600" b="1" dirty="0">
                <a:latin typeface="Arial Rounded MT Bold" pitchFamily="34" charset="0"/>
              </a:rPr>
              <a:t> </a:t>
            </a:r>
            <a:r>
              <a:rPr lang="en-US" sz="2600" b="1" dirty="0" err="1">
                <a:latin typeface="Arial Rounded MT Bold" pitchFamily="34" charset="0"/>
              </a:rPr>
              <a:t>Masyarakat</a:t>
            </a:r>
            <a:endParaRPr lang="en-US" sz="2600" b="1" dirty="0">
              <a:latin typeface="Arial Rounded MT Bold" pitchFamily="34" charset="0"/>
            </a:endParaRPr>
          </a:p>
        </p:txBody>
      </p:sp>
      <p:sp>
        <p:nvSpPr>
          <p:cNvPr id="7"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62</a:t>
            </a:fld>
            <a:endParaRPr lang="en-US" sz="2200" b="1" dirty="0">
              <a:solidFill>
                <a:schemeClr val="bg1"/>
              </a:solidFill>
              <a:latin typeface="Papyrus" pitchFamily="66" charset="0"/>
              <a:ea typeface="BatangChe" pitchFamily="49" charset="-127"/>
            </a:endParaRPr>
          </a:p>
        </p:txBody>
      </p:sp>
      <p:sp>
        <p:nvSpPr>
          <p:cNvPr id="10"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Tree>
    <p:extLst>
      <p:ext uri="{BB962C8B-B14F-4D97-AF65-F5344CB8AC3E}">
        <p14:creationId xmlns:p14="http://schemas.microsoft.com/office/powerpoint/2010/main" xmlns="" val="158504439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219200" y="838200"/>
            <a:ext cx="5493548" cy="8915401"/>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marL="61066" indent="0">
              <a:buNone/>
            </a:pPr>
            <a:r>
              <a:rPr lang="en-US" sz="1500" b="1" dirty="0" smtClean="0">
                <a:latin typeface="Cambria" pitchFamily="18" charset="0"/>
              </a:rPr>
              <a:t>POS </a:t>
            </a:r>
            <a:r>
              <a:rPr lang="en-US" sz="1500" b="1" dirty="0">
                <a:latin typeface="Cambria" pitchFamily="18" charset="0"/>
              </a:rPr>
              <a:t>POLISI MASYARAKAT (POLMAS)  DAN  POSKAMLING</a:t>
            </a:r>
          </a:p>
          <a:p>
            <a:pPr marL="61066" indent="0">
              <a:buNone/>
            </a:pPr>
            <a:r>
              <a:rPr lang="en-US" sz="1700" b="1" dirty="0">
                <a:latin typeface="Cambria" pitchFamily="18" charset="0"/>
                <a:cs typeface="Arial" pitchFamily="34" charset="0"/>
              </a:rPr>
              <a:t>-  </a:t>
            </a:r>
            <a:r>
              <a:rPr lang="en-US" sz="1500" b="1" dirty="0" err="1">
                <a:latin typeface="Cambria" pitchFamily="18" charset="0"/>
                <a:cs typeface="Arial" pitchFamily="34" charset="0"/>
              </a:rPr>
              <a:t>Fasilitas</a:t>
            </a:r>
            <a:r>
              <a:rPr lang="en-US" sz="1500" b="1" dirty="0">
                <a:latin typeface="Cambria" pitchFamily="18" charset="0"/>
                <a:cs typeface="Arial" pitchFamily="34" charset="0"/>
              </a:rPr>
              <a:t> </a:t>
            </a:r>
            <a:r>
              <a:rPr lang="en-US" sz="1500" b="1" dirty="0" err="1">
                <a:latin typeface="Cambria" pitchFamily="18" charset="0"/>
                <a:cs typeface="Arial" pitchFamily="34" charset="0"/>
              </a:rPr>
              <a:t>keamanan</a:t>
            </a:r>
            <a:endParaRPr lang="en-US" sz="1500" b="1" dirty="0">
              <a:latin typeface="Cambria" pitchFamily="18" charset="0"/>
              <a:cs typeface="Arial" pitchFamily="34" charset="0"/>
            </a:endParaRPr>
          </a:p>
          <a:p>
            <a:pPr marL="457200" indent="-215900" algn="just">
              <a:lnSpc>
                <a:spcPct val="150000"/>
              </a:lnSpc>
              <a:buNone/>
              <a:tabLst>
                <a:tab pos="457200" algn="l"/>
              </a:tabLst>
            </a:pPr>
            <a:r>
              <a:rPr lang="en-US" sz="1500" dirty="0" smtClean="0">
                <a:latin typeface="Cambria" pitchFamily="18" charset="0"/>
                <a:cs typeface="Arial" pitchFamily="34" charset="0"/>
              </a:rPr>
              <a:t>1.	</a:t>
            </a:r>
            <a:r>
              <a:rPr lang="en-US" sz="1500" dirty="0" err="1" smtClean="0">
                <a:latin typeface="Cambria" pitchFamily="18" charset="0"/>
                <a:cs typeface="Arial" pitchFamily="34" charset="0"/>
              </a:rPr>
              <a:t>Poskamling</a:t>
            </a:r>
            <a:r>
              <a:rPr lang="en-US" sz="1500" dirty="0">
                <a:latin typeface="Cambria" pitchFamily="18" charset="0"/>
                <a:cs typeface="Arial" pitchFamily="34" charset="0"/>
              </a:rPr>
              <a:t>, </a:t>
            </a:r>
            <a:r>
              <a:rPr lang="en-US" sz="1500" dirty="0" err="1">
                <a:latin typeface="Cambria" pitchFamily="18" charset="0"/>
                <a:cs typeface="Arial" pitchFamily="34" charset="0"/>
              </a:rPr>
              <a:t>terdapat</a:t>
            </a:r>
            <a:r>
              <a:rPr lang="en-US" sz="1500" dirty="0">
                <a:latin typeface="Cambria" pitchFamily="18" charset="0"/>
                <a:cs typeface="Arial" pitchFamily="34" charset="0"/>
              </a:rPr>
              <a:t> 37 </a:t>
            </a:r>
            <a:r>
              <a:rPr lang="en-US" sz="1500" dirty="0" err="1">
                <a:latin typeface="Cambria" pitchFamily="18" charset="0"/>
                <a:cs typeface="Arial" pitchFamily="34" charset="0"/>
              </a:rPr>
              <a:t>Poskamling</a:t>
            </a:r>
            <a:r>
              <a:rPr lang="en-US" sz="1500" dirty="0">
                <a:latin typeface="Cambria" pitchFamily="18" charset="0"/>
                <a:cs typeface="Arial" pitchFamily="34" charset="0"/>
              </a:rPr>
              <a:t> </a:t>
            </a:r>
            <a:r>
              <a:rPr lang="en-US" sz="1500" dirty="0" err="1" smtClean="0">
                <a:latin typeface="Cambria" pitchFamily="18" charset="0"/>
                <a:cs typeface="Arial" pitchFamily="34" charset="0"/>
              </a:rPr>
              <a:t>di</a:t>
            </a:r>
            <a:r>
              <a:rPr lang="en-US" sz="1500" dirty="0" smtClean="0">
                <a:latin typeface="Cambria" pitchFamily="18" charset="0"/>
                <a:cs typeface="Arial" pitchFamily="34" charset="0"/>
              </a:rPr>
              <a:t> </a:t>
            </a:r>
            <a:r>
              <a:rPr lang="en-US" sz="1500" dirty="0" err="1">
                <a:latin typeface="Cambria" pitchFamily="18" charset="0"/>
                <a:cs typeface="Arial" pitchFamily="34" charset="0"/>
              </a:rPr>
              <a:t>semua</a:t>
            </a:r>
            <a:r>
              <a:rPr lang="en-US" sz="1500" dirty="0">
                <a:latin typeface="Cambria" pitchFamily="18" charset="0"/>
                <a:cs typeface="Arial" pitchFamily="34" charset="0"/>
              </a:rPr>
              <a:t> RT </a:t>
            </a:r>
            <a:r>
              <a:rPr lang="en-US" sz="1500" dirty="0" err="1">
                <a:latin typeface="Cambria" pitchFamily="18" charset="0"/>
                <a:cs typeface="Arial" pitchFamily="34" charset="0"/>
              </a:rPr>
              <a:t>sekelurahan</a:t>
            </a:r>
            <a:r>
              <a:rPr lang="en-US" sz="1500" dirty="0">
                <a:latin typeface="Cambria" pitchFamily="18" charset="0"/>
                <a:cs typeface="Arial" pitchFamily="34" charset="0"/>
              </a:rPr>
              <a:t> </a:t>
            </a:r>
            <a:r>
              <a:rPr lang="en-US" sz="1500" dirty="0" err="1" smtClean="0">
                <a:latin typeface="Cambria" pitchFamily="18" charset="0"/>
                <a:cs typeface="Arial" pitchFamily="34" charset="0"/>
              </a:rPr>
              <a:t>Palupi</a:t>
            </a:r>
            <a:r>
              <a:rPr lang="en-US" sz="1500" dirty="0" smtClean="0">
                <a:latin typeface="Cambria" pitchFamily="18" charset="0"/>
                <a:cs typeface="Arial" pitchFamily="34" charset="0"/>
              </a:rPr>
              <a:t>. </a:t>
            </a:r>
            <a:r>
              <a:rPr lang="en-US" sz="1500" dirty="0">
                <a:latin typeface="Cambria" pitchFamily="18" charset="0"/>
                <a:cs typeface="Arial" pitchFamily="34" charset="0"/>
              </a:rPr>
              <a:t>35 </a:t>
            </a:r>
            <a:r>
              <a:rPr lang="en-US" sz="1500" dirty="0" smtClean="0">
                <a:latin typeface="Cambria" pitchFamily="18" charset="0"/>
                <a:cs typeface="Arial" pitchFamily="34" charset="0"/>
              </a:rPr>
              <a:t>pos </a:t>
            </a:r>
            <a:r>
              <a:rPr lang="en-US" sz="1500" dirty="0" err="1">
                <a:latin typeface="Cambria" pitchFamily="18" charset="0"/>
                <a:cs typeface="Arial" pitchFamily="34" charset="0"/>
              </a:rPr>
              <a:t>belum</a:t>
            </a:r>
            <a:r>
              <a:rPr lang="en-US" sz="1500" dirty="0">
                <a:latin typeface="Cambria" pitchFamily="18" charset="0"/>
                <a:cs typeface="Arial" pitchFamily="34" charset="0"/>
              </a:rPr>
              <a:t> </a:t>
            </a:r>
            <a:r>
              <a:rPr lang="en-US" sz="1500" dirty="0" err="1">
                <a:latin typeface="Cambria" pitchFamily="18" charset="0"/>
                <a:cs typeface="Arial" pitchFamily="34" charset="0"/>
              </a:rPr>
              <a:t>permanen</a:t>
            </a:r>
            <a:r>
              <a:rPr lang="en-US" sz="1500" dirty="0">
                <a:latin typeface="Cambria" pitchFamily="18" charset="0"/>
                <a:cs typeface="Arial" pitchFamily="34" charset="0"/>
              </a:rPr>
              <a:t> (</a:t>
            </a:r>
            <a:r>
              <a:rPr lang="en-US" sz="1500" dirty="0" err="1">
                <a:latin typeface="Cambria" pitchFamily="18" charset="0"/>
                <a:cs typeface="Arial" pitchFamily="34" charset="0"/>
              </a:rPr>
              <a:t>masih</a:t>
            </a:r>
            <a:r>
              <a:rPr lang="en-US" sz="1500" dirty="0">
                <a:latin typeface="Cambria" pitchFamily="18" charset="0"/>
                <a:cs typeface="Arial" pitchFamily="34" charset="0"/>
              </a:rPr>
              <a:t> </a:t>
            </a:r>
            <a:r>
              <a:rPr lang="en-US" sz="1500" dirty="0" err="1" smtClean="0">
                <a:latin typeface="Cambria" pitchFamily="18" charset="0"/>
                <a:cs typeface="Arial" pitchFamily="34" charset="0"/>
              </a:rPr>
              <a:t>bangunan</a:t>
            </a:r>
            <a:r>
              <a:rPr lang="en-US" sz="1500" dirty="0">
                <a:latin typeface="Cambria" pitchFamily="18" charset="0"/>
                <a:cs typeface="Arial" pitchFamily="34" charset="0"/>
              </a:rPr>
              <a:t> </a:t>
            </a:r>
            <a:r>
              <a:rPr lang="en-US" sz="1500" dirty="0" err="1" smtClean="0">
                <a:latin typeface="Cambria" pitchFamily="18" charset="0"/>
                <a:cs typeface="Arial" pitchFamily="34" charset="0"/>
              </a:rPr>
              <a:t>papan</a:t>
            </a:r>
            <a:r>
              <a:rPr lang="en-US" sz="1500" dirty="0">
                <a:latin typeface="Cambria" pitchFamily="18" charset="0"/>
                <a:cs typeface="Arial" pitchFamily="34" charset="0"/>
              </a:rPr>
              <a:t>) </a:t>
            </a:r>
            <a:r>
              <a:rPr lang="en-US" sz="1500" dirty="0" err="1">
                <a:latin typeface="Cambria" pitchFamily="18" charset="0"/>
                <a:cs typeface="Arial" pitchFamily="34" charset="0"/>
              </a:rPr>
              <a:t>dan</a:t>
            </a:r>
            <a:r>
              <a:rPr lang="en-US" sz="1500" dirty="0">
                <a:latin typeface="Cambria" pitchFamily="18" charset="0"/>
                <a:cs typeface="Arial" pitchFamily="34" charset="0"/>
              </a:rPr>
              <a:t> 2 </a:t>
            </a:r>
            <a:r>
              <a:rPr lang="en-US" sz="1500" dirty="0" smtClean="0">
                <a:latin typeface="Cambria" pitchFamily="18" charset="0"/>
                <a:cs typeface="Arial" pitchFamily="34" charset="0"/>
              </a:rPr>
              <a:t>pos </a:t>
            </a:r>
            <a:r>
              <a:rPr lang="en-US" sz="1500" dirty="0" err="1" smtClean="0">
                <a:latin typeface="Cambria" pitchFamily="18" charset="0"/>
                <a:cs typeface="Arial" pitchFamily="34" charset="0"/>
              </a:rPr>
              <a:t>permanen</a:t>
            </a:r>
            <a:r>
              <a:rPr lang="en-US" sz="1500" dirty="0" smtClean="0">
                <a:latin typeface="Cambria" pitchFamily="18" charset="0"/>
                <a:cs typeface="Arial" pitchFamily="34" charset="0"/>
              </a:rPr>
              <a:t> </a:t>
            </a:r>
            <a:r>
              <a:rPr lang="en-US" sz="1500" dirty="0" err="1">
                <a:latin typeface="Cambria" pitchFamily="18" charset="0"/>
                <a:cs typeface="Arial" pitchFamily="34" charset="0"/>
              </a:rPr>
              <a:t>swadaya</a:t>
            </a:r>
            <a:r>
              <a:rPr lang="en-US" sz="1500" dirty="0">
                <a:latin typeface="Cambria" pitchFamily="18" charset="0"/>
                <a:cs typeface="Arial" pitchFamily="34" charset="0"/>
              </a:rPr>
              <a:t> </a:t>
            </a:r>
            <a:r>
              <a:rPr lang="en-US" sz="1500" dirty="0" err="1">
                <a:latin typeface="Cambria" pitchFamily="18" charset="0"/>
                <a:cs typeface="Arial" pitchFamily="34" charset="0"/>
              </a:rPr>
              <a:t>masyarakat</a:t>
            </a:r>
            <a:r>
              <a:rPr lang="en-US" sz="1500" dirty="0">
                <a:latin typeface="Cambria" pitchFamily="18" charset="0"/>
                <a:cs typeface="Arial" pitchFamily="34" charset="0"/>
              </a:rPr>
              <a:t>.</a:t>
            </a:r>
          </a:p>
          <a:p>
            <a:pPr marL="457200" indent="-215900" algn="just">
              <a:lnSpc>
                <a:spcPct val="150000"/>
              </a:lnSpc>
              <a:buNone/>
            </a:pPr>
            <a:r>
              <a:rPr lang="en-US" sz="1500" dirty="0">
                <a:latin typeface="Cambria" pitchFamily="18" charset="0"/>
                <a:cs typeface="Arial" pitchFamily="34" charset="0"/>
              </a:rPr>
              <a:t>2. Pos </a:t>
            </a:r>
            <a:r>
              <a:rPr lang="en-US" sz="1500" dirty="0" err="1">
                <a:latin typeface="Cambria" pitchFamily="18" charset="0"/>
                <a:cs typeface="Arial" pitchFamily="34" charset="0"/>
              </a:rPr>
              <a:t>Polisi</a:t>
            </a:r>
            <a:r>
              <a:rPr lang="en-US" sz="1500" dirty="0">
                <a:latin typeface="Cambria" pitchFamily="18" charset="0"/>
                <a:cs typeface="Arial" pitchFamily="34" charset="0"/>
              </a:rPr>
              <a:t> </a:t>
            </a:r>
            <a:r>
              <a:rPr lang="en-US" sz="1500" dirty="0" err="1">
                <a:latin typeface="Cambria" pitchFamily="18" charset="0"/>
                <a:cs typeface="Arial" pitchFamily="34" charset="0"/>
              </a:rPr>
              <a:t>Masyarakat</a:t>
            </a:r>
            <a:r>
              <a:rPr lang="en-US" sz="1500" dirty="0">
                <a:latin typeface="Cambria" pitchFamily="18" charset="0"/>
                <a:cs typeface="Arial" pitchFamily="34" charset="0"/>
              </a:rPr>
              <a:t> (POLMAS) </a:t>
            </a:r>
            <a:r>
              <a:rPr lang="en-US" sz="1500" dirty="0" err="1" smtClean="0">
                <a:latin typeface="Cambria" pitchFamily="18" charset="0"/>
                <a:cs typeface="Arial" pitchFamily="34" charset="0"/>
              </a:rPr>
              <a:t>terletak</a:t>
            </a:r>
            <a:r>
              <a:rPr lang="en-US" sz="1500" dirty="0" smtClean="0">
                <a:latin typeface="Cambria" pitchFamily="18" charset="0"/>
                <a:cs typeface="Arial" pitchFamily="34" charset="0"/>
              </a:rPr>
              <a:t> </a:t>
            </a:r>
            <a:r>
              <a:rPr lang="en-US" sz="1500" dirty="0">
                <a:latin typeface="Cambria" pitchFamily="18" charset="0"/>
                <a:cs typeface="Arial" pitchFamily="34" charset="0"/>
              </a:rPr>
              <a:t>di RT 06/05 </a:t>
            </a:r>
            <a:r>
              <a:rPr lang="en-US" sz="1500" dirty="0" err="1">
                <a:latin typeface="Cambria" pitchFamily="18" charset="0"/>
                <a:cs typeface="Arial" pitchFamily="34" charset="0"/>
              </a:rPr>
              <a:t>dibangun</a:t>
            </a:r>
            <a:r>
              <a:rPr lang="en-US" sz="1500" dirty="0">
                <a:latin typeface="Cambria" pitchFamily="18" charset="0"/>
                <a:cs typeface="Arial" pitchFamily="34" charset="0"/>
              </a:rPr>
              <a:t> </a:t>
            </a:r>
            <a:r>
              <a:rPr lang="en-US" sz="1500" dirty="0" err="1">
                <a:latin typeface="Cambria" pitchFamily="18" charset="0"/>
                <a:cs typeface="Arial" pitchFamily="34" charset="0"/>
              </a:rPr>
              <a:t>oleh</a:t>
            </a:r>
            <a:r>
              <a:rPr lang="en-US" sz="1500" dirty="0">
                <a:latin typeface="Cambria" pitchFamily="18" charset="0"/>
                <a:cs typeface="Arial" pitchFamily="34" charset="0"/>
              </a:rPr>
              <a:t> </a:t>
            </a:r>
            <a:r>
              <a:rPr lang="en-US" sz="1500" dirty="0" err="1">
                <a:latin typeface="Cambria" pitchFamily="18" charset="0"/>
                <a:cs typeface="Arial" pitchFamily="34" charset="0"/>
              </a:rPr>
              <a:t>swadaya</a:t>
            </a:r>
            <a:r>
              <a:rPr lang="en-US" sz="1500" dirty="0">
                <a:latin typeface="Cambria" pitchFamily="18" charset="0"/>
                <a:cs typeface="Arial" pitchFamily="34" charset="0"/>
              </a:rPr>
              <a:t> </a:t>
            </a:r>
            <a:r>
              <a:rPr lang="en-US" sz="1500" dirty="0" err="1">
                <a:latin typeface="Cambria" pitchFamily="18" charset="0"/>
                <a:cs typeface="Arial" pitchFamily="34" charset="0"/>
              </a:rPr>
              <a:t>masyarakat</a:t>
            </a:r>
            <a:r>
              <a:rPr lang="en-US" sz="1500" dirty="0">
                <a:latin typeface="Cambria" pitchFamily="18" charset="0"/>
                <a:cs typeface="Arial" pitchFamily="34" charset="0"/>
              </a:rPr>
              <a:t> </a:t>
            </a:r>
            <a:r>
              <a:rPr lang="en-US" sz="1500" dirty="0" err="1">
                <a:latin typeface="Cambria" pitchFamily="18" charset="0"/>
                <a:cs typeface="Arial" pitchFamily="34" charset="0"/>
              </a:rPr>
              <a:t>dengan</a:t>
            </a:r>
            <a:r>
              <a:rPr lang="en-US" sz="1500" dirty="0">
                <a:latin typeface="Cambria" pitchFamily="18" charset="0"/>
                <a:cs typeface="Arial" pitchFamily="34" charset="0"/>
              </a:rPr>
              <a:t> </a:t>
            </a:r>
            <a:r>
              <a:rPr lang="en-US" sz="1500" dirty="0" err="1">
                <a:latin typeface="Cambria" pitchFamily="18" charset="0"/>
                <a:cs typeface="Arial" pitchFamily="34" charset="0"/>
              </a:rPr>
              <a:t>ukuran</a:t>
            </a:r>
            <a:r>
              <a:rPr lang="en-US" sz="1500" dirty="0">
                <a:latin typeface="Cambria" pitchFamily="18" charset="0"/>
                <a:cs typeface="Arial" pitchFamily="34" charset="0"/>
              </a:rPr>
              <a:t> </a:t>
            </a:r>
            <a:r>
              <a:rPr lang="en-US" sz="1500" dirty="0" err="1">
                <a:latin typeface="Cambria" pitchFamily="18" charset="0"/>
                <a:cs typeface="Arial" pitchFamily="34" charset="0"/>
              </a:rPr>
              <a:t>tanah</a:t>
            </a:r>
            <a:r>
              <a:rPr lang="en-US" sz="1500" dirty="0">
                <a:latin typeface="Cambria" pitchFamily="18" charset="0"/>
                <a:cs typeface="Arial" pitchFamily="34" charset="0"/>
              </a:rPr>
              <a:t>  8x15 meter </a:t>
            </a:r>
            <a:r>
              <a:rPr lang="en-US" sz="1500" dirty="0" err="1">
                <a:latin typeface="Cambria" pitchFamily="18" charset="0"/>
                <a:cs typeface="Arial" pitchFamily="34" charset="0"/>
              </a:rPr>
              <a:t>luas</a:t>
            </a:r>
            <a:r>
              <a:rPr lang="en-US" sz="1500" dirty="0">
                <a:latin typeface="Cambria" pitchFamily="18" charset="0"/>
                <a:cs typeface="Arial" pitchFamily="34" charset="0"/>
              </a:rPr>
              <a:t> </a:t>
            </a:r>
            <a:r>
              <a:rPr lang="en-US" sz="1500" dirty="0" err="1">
                <a:latin typeface="Cambria" pitchFamily="18" charset="0"/>
                <a:cs typeface="Arial" pitchFamily="34" charset="0"/>
              </a:rPr>
              <a:t>bangunan</a:t>
            </a:r>
            <a:r>
              <a:rPr lang="en-US" sz="1500" dirty="0">
                <a:latin typeface="Cambria" pitchFamily="18" charset="0"/>
                <a:cs typeface="Arial" pitchFamily="34" charset="0"/>
              </a:rPr>
              <a:t> 5x6 meter</a:t>
            </a:r>
            <a:r>
              <a:rPr lang="en-US" sz="1500" dirty="0">
                <a:latin typeface="Arial" pitchFamily="34" charset="0"/>
                <a:cs typeface="Arial" pitchFamily="34" charset="0"/>
              </a:rPr>
              <a:t>.</a:t>
            </a:r>
            <a:endParaRPr lang="en-US" sz="1500" b="1" dirty="0">
              <a:solidFill>
                <a:srgbClr val="FF0000"/>
              </a:solidFill>
              <a:latin typeface="Arial" pitchFamily="34" charset="0"/>
              <a:cs typeface="Arial"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xmlns="" val="1286308596"/>
              </p:ext>
            </p:extLst>
          </p:nvPr>
        </p:nvGraphicFramePr>
        <p:xfrm>
          <a:off x="1351138" y="4648200"/>
          <a:ext cx="5278262" cy="1484374"/>
        </p:xfrm>
        <a:graphic>
          <a:graphicData uri="http://schemas.openxmlformats.org/drawingml/2006/table">
            <a:tbl>
              <a:tblPr firstRow="1" bandRow="1">
                <a:tableStyleId>{93296810-A885-4BE3-A3E7-6D5BEEA58F35}</a:tableStyleId>
              </a:tblPr>
              <a:tblGrid>
                <a:gridCol w="498040"/>
                <a:gridCol w="1351222"/>
                <a:gridCol w="1676400"/>
                <a:gridCol w="1752600"/>
              </a:tblGrid>
              <a:tr h="384046">
                <a:tc>
                  <a:txBody>
                    <a:bodyPr/>
                    <a:lstStyle/>
                    <a:p>
                      <a:pPr algn="ctr"/>
                      <a:r>
                        <a:rPr lang="en-US" sz="1400" dirty="0" smtClean="0"/>
                        <a:t>No</a:t>
                      </a:r>
                      <a:endParaRPr lang="en-US" sz="1400" b="1" dirty="0"/>
                    </a:p>
                  </a:txBody>
                  <a:tcPr marL="97155" marR="97155" marT="52757" marB="52757">
                    <a:cell3D prstMaterial="dkEdge">
                      <a:bevel h="50800" prst="divot"/>
                      <a:lightRig rig="flood" dir="t"/>
                    </a:cell3D>
                  </a:tcPr>
                </a:tc>
                <a:tc>
                  <a:txBody>
                    <a:bodyPr/>
                    <a:lstStyle/>
                    <a:p>
                      <a:pPr algn="ctr"/>
                      <a:r>
                        <a:rPr lang="en-US" sz="1400" dirty="0" smtClean="0"/>
                        <a:t>Nama</a:t>
                      </a:r>
                      <a:endParaRPr lang="en-US" sz="1400" b="1" dirty="0"/>
                    </a:p>
                  </a:txBody>
                  <a:tcPr marL="97155" marR="97155" marT="52757" marB="52757">
                    <a:cell3D prstMaterial="dkEdge">
                      <a:bevel h="50800" prst="divot"/>
                      <a:lightRig rig="flood" dir="t"/>
                    </a:cell3D>
                  </a:tcPr>
                </a:tc>
                <a:tc>
                  <a:txBody>
                    <a:bodyPr/>
                    <a:lstStyle/>
                    <a:p>
                      <a:pPr algn="ctr"/>
                      <a:r>
                        <a:rPr lang="en-US" sz="1400" dirty="0" smtClean="0"/>
                        <a:t>Pangkat/NRP</a:t>
                      </a:r>
                      <a:endParaRPr lang="en-US" sz="1400" b="1" dirty="0"/>
                    </a:p>
                  </a:txBody>
                  <a:tcPr marL="97155" marR="97155" marT="52757" marB="52757">
                    <a:cell3D prstMaterial="dkEdge">
                      <a:bevel h="50800" prst="divot"/>
                      <a:lightRig rig="flood" dir="t"/>
                    </a:cell3D>
                  </a:tcPr>
                </a:tc>
                <a:tc>
                  <a:txBody>
                    <a:bodyPr/>
                    <a:lstStyle/>
                    <a:p>
                      <a:pPr algn="ctr"/>
                      <a:r>
                        <a:rPr lang="en-US" sz="1400" dirty="0" smtClean="0"/>
                        <a:t>Keterangan</a:t>
                      </a:r>
                      <a:endParaRPr lang="en-US" sz="1400" b="1" dirty="0"/>
                    </a:p>
                  </a:txBody>
                  <a:tcPr marL="97155" marR="97155" marT="52757" marB="52757">
                    <a:cell3D prstMaterial="dkEdge">
                      <a:bevel h="50800" prst="divot"/>
                      <a:lightRig rig="flood" dir="t"/>
                    </a:cell3D>
                  </a:tcPr>
                </a:tc>
              </a:tr>
              <a:tr h="987552">
                <a:tc>
                  <a:txBody>
                    <a:bodyPr/>
                    <a:lstStyle/>
                    <a:p>
                      <a:pPr algn="ctr">
                        <a:lnSpc>
                          <a:spcPct val="100000"/>
                        </a:lnSpc>
                      </a:pPr>
                      <a:r>
                        <a:rPr lang="en-US" sz="1400" dirty="0" smtClean="0"/>
                        <a:t>1</a:t>
                      </a:r>
                    </a:p>
                    <a:p>
                      <a:pPr algn="ctr">
                        <a:lnSpc>
                          <a:spcPct val="100000"/>
                        </a:lnSpc>
                      </a:pPr>
                      <a:endParaRPr lang="en-US" sz="1400" dirty="0" smtClean="0"/>
                    </a:p>
                    <a:p>
                      <a:pPr algn="ctr">
                        <a:lnSpc>
                          <a:spcPct val="100000"/>
                        </a:lnSpc>
                      </a:pPr>
                      <a:r>
                        <a:rPr lang="en-US" sz="1400" dirty="0" smtClean="0"/>
                        <a:t>2</a:t>
                      </a:r>
                    </a:p>
                    <a:p>
                      <a:pPr algn="ctr">
                        <a:lnSpc>
                          <a:spcPct val="100000"/>
                        </a:lnSpc>
                      </a:pPr>
                      <a:r>
                        <a:rPr lang="en-US" sz="1400" dirty="0" smtClean="0"/>
                        <a:t>3</a:t>
                      </a:r>
                      <a:endParaRPr lang="en-US" sz="1400" dirty="0"/>
                    </a:p>
                  </a:txBody>
                  <a:tcPr marL="103632" marR="103632" marT="54864" marB="54864">
                    <a:cell3D prstMaterial="dkEdge">
                      <a:bevel h="50800" prst="divot"/>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ABD. HARIS HIPPY</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SALEHUDIN</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M.</a:t>
                      </a:r>
                      <a:r>
                        <a:rPr lang="en-US" sz="1400" baseline="0" dirty="0" smtClean="0"/>
                        <a:t> DAR</a:t>
                      </a:r>
                      <a:r>
                        <a:rPr lang="id-ID" sz="1400" baseline="0" dirty="0" smtClean="0"/>
                        <a:t>F</a:t>
                      </a:r>
                      <a:r>
                        <a:rPr lang="en-US" sz="1400" baseline="0" dirty="0" smtClean="0"/>
                        <a:t>IN</a:t>
                      </a:r>
                      <a:endParaRPr lang="en-US" sz="1400" dirty="0" smtClean="0"/>
                    </a:p>
                  </a:txBody>
                  <a:tcPr marL="103632" marR="103632" marT="54864" marB="54864">
                    <a:cell3D prstMaterial="dkEdge">
                      <a:bevel h="50800" prst="divot"/>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AIPTU/67070105</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AIPTU/75100136</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AIPDA/81080409</a:t>
                      </a:r>
                      <a:endParaRPr lang="en-US" sz="1400" dirty="0"/>
                    </a:p>
                  </a:txBody>
                  <a:tcPr marL="103632" marR="103632" marT="54864" marB="54864">
                    <a:cell3D prstMaterial="dkEdge">
                      <a:bevel h="50800" prst="divot"/>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aseline="0" dirty="0" err="1" smtClean="0"/>
                        <a:t>Tahun</a:t>
                      </a:r>
                      <a:r>
                        <a:rPr lang="en-US" sz="1300" baseline="0" dirty="0" smtClean="0"/>
                        <a:t> 2004 – 2012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3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300" baseline="0" dirty="0" err="1" smtClean="0"/>
                        <a:t>Tahun</a:t>
                      </a:r>
                      <a:r>
                        <a:rPr lang="en-US" sz="1300" baseline="0" dirty="0" smtClean="0"/>
                        <a:t> 2016 – 2019 </a:t>
                      </a:r>
                    </a:p>
                    <a:p>
                      <a:pPr marL="0" marR="0" indent="0" algn="l" defTabSz="914400" rtl="0" eaLnBrk="1" fontAlgn="auto" latinLnBrk="0" hangingPunct="1">
                        <a:lnSpc>
                          <a:spcPct val="100000"/>
                        </a:lnSpc>
                        <a:spcBef>
                          <a:spcPts val="0"/>
                        </a:spcBef>
                        <a:spcAft>
                          <a:spcPts val="0"/>
                        </a:spcAft>
                        <a:buClrTx/>
                        <a:buSzTx/>
                        <a:buFontTx/>
                        <a:buNone/>
                        <a:tabLst/>
                        <a:defRPr/>
                      </a:pPr>
                      <a:r>
                        <a:rPr lang="en-US" sz="1300" baseline="0" dirty="0" err="1" smtClean="0"/>
                        <a:t>Tahun</a:t>
                      </a:r>
                      <a:r>
                        <a:rPr lang="en-US" sz="1300" baseline="0" dirty="0" smtClean="0"/>
                        <a:t> 2012 – </a:t>
                      </a:r>
                      <a:r>
                        <a:rPr lang="en-US" sz="1300" baseline="0" dirty="0" err="1" smtClean="0"/>
                        <a:t>Sekarang</a:t>
                      </a:r>
                      <a:r>
                        <a:rPr lang="en-US" sz="1300" baseline="0" dirty="0" smtClean="0"/>
                        <a:t> </a:t>
                      </a:r>
                      <a:endParaRPr lang="en-US" sz="1300" dirty="0"/>
                    </a:p>
                  </a:txBody>
                  <a:tcPr marL="103632" marR="103632" marT="54864" marB="54864">
                    <a:cell3D prstMaterial="dkEdge">
                      <a:bevel h="50800" prst="divot"/>
                      <a:lightRig rig="flood" dir="t"/>
                    </a:cell3D>
                  </a:tcPr>
                </a:tc>
              </a:tr>
            </a:tbl>
          </a:graphicData>
        </a:graphic>
      </p:graphicFrame>
      <p:sp>
        <p:nvSpPr>
          <p:cNvPr id="9" name="TextBox 8"/>
          <p:cNvSpPr txBox="1"/>
          <p:nvPr/>
        </p:nvSpPr>
        <p:spPr>
          <a:xfrm>
            <a:off x="1219200" y="4191000"/>
            <a:ext cx="5493548" cy="357602"/>
          </a:xfrm>
          <a:prstGeom prst="rect">
            <a:avLst/>
          </a:prstGeom>
          <a:noFill/>
        </p:spPr>
        <p:txBody>
          <a:bodyPr wrap="square" lIns="95064" tIns="47532" rIns="95064" bIns="47532" rtlCol="0">
            <a:spAutoFit/>
          </a:bodyPr>
          <a:lstStyle/>
          <a:p>
            <a:pPr algn="ctr"/>
            <a:r>
              <a:rPr lang="en-US" sz="1700" b="1" dirty="0" err="1">
                <a:latin typeface="Maiandra GD" pitchFamily="34" charset="0"/>
              </a:rPr>
              <a:t>Petugas</a:t>
            </a:r>
            <a:r>
              <a:rPr lang="en-US" sz="1700" b="1" dirty="0">
                <a:latin typeface="Maiandra GD" pitchFamily="34" charset="0"/>
              </a:rPr>
              <a:t> POLMAS </a:t>
            </a:r>
            <a:r>
              <a:rPr lang="en-US" sz="1700" b="1" dirty="0" err="1">
                <a:latin typeface="Maiandra GD" pitchFamily="34" charset="0"/>
              </a:rPr>
              <a:t>Kelurahan</a:t>
            </a:r>
            <a:r>
              <a:rPr lang="en-US" sz="1700" b="1" dirty="0">
                <a:latin typeface="Maiandra GD" pitchFamily="34" charset="0"/>
              </a:rPr>
              <a:t> </a:t>
            </a:r>
            <a:r>
              <a:rPr lang="en-US" sz="1700" b="1" dirty="0" err="1">
                <a:latin typeface="Maiandra GD" pitchFamily="34" charset="0"/>
              </a:rPr>
              <a:t>Palupi</a:t>
            </a:r>
            <a:endParaRPr lang="en-US" sz="1700" b="1" dirty="0">
              <a:latin typeface="Maiandra GD" pitchFamily="34" charset="0"/>
            </a:endParaRPr>
          </a:p>
        </p:txBody>
      </p:sp>
      <p:sp>
        <p:nvSpPr>
          <p:cNvPr id="10" name="Rectangle 9"/>
          <p:cNvSpPr/>
          <p:nvPr/>
        </p:nvSpPr>
        <p:spPr>
          <a:xfrm>
            <a:off x="1219199" y="6400800"/>
            <a:ext cx="5493549" cy="372991"/>
          </a:xfrm>
          <a:prstGeom prst="rect">
            <a:avLst/>
          </a:prstGeom>
        </p:spPr>
        <p:txBody>
          <a:bodyPr wrap="square" lIns="95064" tIns="47532" rIns="95064" bIns="47532">
            <a:spAutoFit/>
          </a:bodyPr>
          <a:lstStyle/>
          <a:p>
            <a:pPr algn="ctr"/>
            <a:r>
              <a:rPr lang="en-US" sz="1800" b="1" dirty="0" err="1"/>
              <a:t>Petugas</a:t>
            </a:r>
            <a:r>
              <a:rPr lang="en-US" sz="1800" b="1" dirty="0"/>
              <a:t> BABINSA </a:t>
            </a:r>
            <a:r>
              <a:rPr lang="en-US" sz="1800" b="1" dirty="0" err="1"/>
              <a:t>Kelurahan</a:t>
            </a:r>
            <a:r>
              <a:rPr lang="en-US" sz="1800" b="1" dirty="0"/>
              <a:t> </a:t>
            </a:r>
            <a:r>
              <a:rPr lang="en-US" sz="1800" b="1" dirty="0" err="1"/>
              <a:t>Palupi</a:t>
            </a:r>
            <a:endParaRPr lang="en-US" sz="1800" b="1" dirty="0"/>
          </a:p>
        </p:txBody>
      </p:sp>
      <p:graphicFrame>
        <p:nvGraphicFramePr>
          <p:cNvPr id="11" name="Table 10"/>
          <p:cNvGraphicFramePr>
            <a:graphicFrameLocks noGrp="1"/>
          </p:cNvGraphicFramePr>
          <p:nvPr>
            <p:extLst>
              <p:ext uri="{D42A27DB-BD31-4B8C-83A1-F6EECF244321}">
                <p14:modId xmlns:p14="http://schemas.microsoft.com/office/powerpoint/2010/main" xmlns="" val="305136859"/>
              </p:ext>
            </p:extLst>
          </p:nvPr>
        </p:nvGraphicFramePr>
        <p:xfrm>
          <a:off x="1371600" y="6822233"/>
          <a:ext cx="5224300" cy="2447499"/>
        </p:xfrm>
        <a:graphic>
          <a:graphicData uri="http://schemas.openxmlformats.org/drawingml/2006/table">
            <a:tbl>
              <a:tblPr firstRow="1" bandRow="1">
                <a:tableStyleId>{93296810-A885-4BE3-A3E7-6D5BEEA58F35}</a:tableStyleId>
              </a:tblPr>
              <a:tblGrid>
                <a:gridCol w="533401"/>
                <a:gridCol w="2154061"/>
                <a:gridCol w="1066800"/>
                <a:gridCol w="1470038"/>
              </a:tblGrid>
              <a:tr h="448413">
                <a:tc>
                  <a:txBody>
                    <a:bodyPr/>
                    <a:lstStyle/>
                    <a:p>
                      <a:pPr algn="ctr">
                        <a:lnSpc>
                          <a:spcPct val="150000"/>
                        </a:lnSpc>
                      </a:pPr>
                      <a:r>
                        <a:rPr lang="en-US" sz="1400" dirty="0" smtClean="0"/>
                        <a:t>No</a:t>
                      </a:r>
                      <a:endParaRPr lang="en-US" sz="1400" dirty="0"/>
                    </a:p>
                  </a:txBody>
                  <a:tcPr marL="97155" marR="97155" marT="52757" marB="52757" anchor="ctr">
                    <a:cell3D prstMaterial="dkEdge">
                      <a:bevel h="50800" prst="divot"/>
                      <a:lightRig rig="flood" dir="t"/>
                    </a:cell3D>
                  </a:tcPr>
                </a:tc>
                <a:tc>
                  <a:txBody>
                    <a:bodyPr/>
                    <a:lstStyle/>
                    <a:p>
                      <a:pPr algn="ctr">
                        <a:lnSpc>
                          <a:spcPct val="150000"/>
                        </a:lnSpc>
                      </a:pPr>
                      <a:r>
                        <a:rPr lang="en-US" sz="1400" dirty="0" smtClean="0"/>
                        <a:t>Nama</a:t>
                      </a:r>
                      <a:endParaRPr lang="en-US" sz="1400" dirty="0"/>
                    </a:p>
                  </a:txBody>
                  <a:tcPr marL="97155" marR="97155" marT="52757" marB="52757" anchor="ctr">
                    <a:cell3D prstMaterial="dkEdge">
                      <a:bevel h="50800" prst="divot"/>
                      <a:lightRig rig="flood" dir="t"/>
                    </a:cell3D>
                  </a:tcPr>
                </a:tc>
                <a:tc>
                  <a:txBody>
                    <a:bodyPr/>
                    <a:lstStyle/>
                    <a:p>
                      <a:pPr algn="ctr">
                        <a:lnSpc>
                          <a:spcPct val="150000"/>
                        </a:lnSpc>
                      </a:pPr>
                      <a:r>
                        <a:rPr lang="en-US" sz="1400" dirty="0" smtClean="0"/>
                        <a:t>Pangkat</a:t>
                      </a:r>
                      <a:endParaRPr lang="en-US" sz="1400" dirty="0"/>
                    </a:p>
                  </a:txBody>
                  <a:tcPr marL="97155" marR="97155" marT="52757" marB="52757" anchor="ctr">
                    <a:cell3D prstMaterial="dkEdge">
                      <a:bevel h="50800" prst="divot"/>
                      <a:lightRig rig="flood" dir="t"/>
                    </a:cell3D>
                  </a:tcPr>
                </a:tc>
                <a:tc>
                  <a:txBody>
                    <a:bodyPr/>
                    <a:lstStyle/>
                    <a:p>
                      <a:pPr algn="ctr">
                        <a:lnSpc>
                          <a:spcPct val="150000"/>
                        </a:lnSpc>
                      </a:pPr>
                      <a:r>
                        <a:rPr lang="en-US" sz="1400" dirty="0" smtClean="0"/>
                        <a:t>Keterangan</a:t>
                      </a:r>
                      <a:endParaRPr lang="en-US" sz="1400" dirty="0"/>
                    </a:p>
                  </a:txBody>
                  <a:tcPr marL="97155" marR="97155" marT="52757" marB="52757" anchor="ctr">
                    <a:cell3D prstMaterial="dkEdge">
                      <a:bevel h="50800" prst="divot"/>
                      <a:lightRig rig="flood" dir="t"/>
                    </a:cell3D>
                  </a:tcPr>
                </a:tc>
              </a:tr>
              <a:tr h="1999086">
                <a:tc>
                  <a:txBody>
                    <a:bodyPr/>
                    <a:lstStyle/>
                    <a:p>
                      <a:pPr algn="ctr">
                        <a:lnSpc>
                          <a:spcPct val="150000"/>
                        </a:lnSpc>
                      </a:pPr>
                      <a:r>
                        <a:rPr lang="en-US" sz="1200" dirty="0" smtClean="0"/>
                        <a:t>1</a:t>
                      </a:r>
                    </a:p>
                    <a:p>
                      <a:pPr algn="ctr">
                        <a:lnSpc>
                          <a:spcPct val="150000"/>
                        </a:lnSpc>
                      </a:pPr>
                      <a:r>
                        <a:rPr lang="en-US" sz="1200" dirty="0" smtClean="0"/>
                        <a:t>2</a:t>
                      </a:r>
                    </a:p>
                    <a:p>
                      <a:pPr algn="ctr">
                        <a:lnSpc>
                          <a:spcPct val="150000"/>
                        </a:lnSpc>
                      </a:pPr>
                      <a:r>
                        <a:rPr lang="en-US" sz="1200" dirty="0" smtClean="0"/>
                        <a:t>3</a:t>
                      </a:r>
                    </a:p>
                    <a:p>
                      <a:pPr algn="ctr">
                        <a:lnSpc>
                          <a:spcPct val="150000"/>
                        </a:lnSpc>
                      </a:pPr>
                      <a:r>
                        <a:rPr lang="en-US" sz="1200" dirty="0" smtClean="0"/>
                        <a:t>4</a:t>
                      </a:r>
                    </a:p>
                    <a:p>
                      <a:pPr algn="ctr">
                        <a:lnSpc>
                          <a:spcPct val="150000"/>
                        </a:lnSpc>
                      </a:pPr>
                      <a:r>
                        <a:rPr lang="en-US" sz="1200" dirty="0" smtClean="0"/>
                        <a:t>5</a:t>
                      </a:r>
                    </a:p>
                    <a:p>
                      <a:pPr algn="ctr">
                        <a:lnSpc>
                          <a:spcPct val="150000"/>
                        </a:lnSpc>
                      </a:pPr>
                      <a:r>
                        <a:rPr lang="en-US" sz="1200" dirty="0" smtClean="0"/>
                        <a:t>6</a:t>
                      </a:r>
                    </a:p>
                    <a:p>
                      <a:pPr algn="ctr">
                        <a:lnSpc>
                          <a:spcPct val="150000"/>
                        </a:lnSpc>
                      </a:pPr>
                      <a:r>
                        <a:rPr lang="en-US" sz="1200" dirty="0" smtClean="0"/>
                        <a:t>7</a:t>
                      </a:r>
                      <a:endParaRPr lang="en-US" sz="1200" dirty="0"/>
                    </a:p>
                  </a:txBody>
                  <a:tcPr marL="97155" marR="97155" marT="52757" marB="52757">
                    <a:cell3D prstMaterial="dkEdge">
                      <a:bevel h="50800" prst="divot"/>
                      <a:lightRig rig="flood" dir="t"/>
                    </a:cell3D>
                  </a:tcPr>
                </a:tc>
                <a:tc>
                  <a:txBody>
                    <a:bodyPr/>
                    <a:lstStyle/>
                    <a:p>
                      <a:pPr marL="169863" indent="0" algn="l">
                        <a:lnSpc>
                          <a:spcPct val="150000"/>
                        </a:lnSpc>
                      </a:pPr>
                      <a:r>
                        <a:rPr lang="en-US" sz="1200" dirty="0" smtClean="0"/>
                        <a:t>JEMI. M</a:t>
                      </a:r>
                    </a:p>
                    <a:p>
                      <a:pPr marL="169863" indent="0" algn="l">
                        <a:lnSpc>
                          <a:spcPct val="150000"/>
                        </a:lnSpc>
                      </a:pPr>
                      <a:r>
                        <a:rPr lang="en-US" sz="1200" dirty="0" smtClean="0"/>
                        <a:t>GUFRAN</a:t>
                      </a:r>
                    </a:p>
                    <a:p>
                      <a:pPr marL="169863" indent="0" algn="l">
                        <a:lnSpc>
                          <a:spcPct val="150000"/>
                        </a:lnSpc>
                      </a:pPr>
                      <a:r>
                        <a:rPr lang="en-US" sz="1200" dirty="0" smtClean="0"/>
                        <a:t>MADE</a:t>
                      </a:r>
                    </a:p>
                    <a:p>
                      <a:pPr marL="169863" indent="0" algn="l">
                        <a:lnSpc>
                          <a:spcPct val="150000"/>
                        </a:lnSpc>
                      </a:pPr>
                      <a:r>
                        <a:rPr lang="en-US" sz="1200" baseline="0" dirty="0" smtClean="0"/>
                        <a:t>STENLY LUMOWA</a:t>
                      </a:r>
                      <a:endParaRPr lang="en-US" sz="1200" baseline="0" dirty="0"/>
                    </a:p>
                    <a:p>
                      <a:pPr marL="169863" indent="0" algn="l">
                        <a:lnSpc>
                          <a:spcPct val="150000"/>
                        </a:lnSpc>
                      </a:pPr>
                      <a:r>
                        <a:rPr lang="en-US" sz="1200" baseline="0" dirty="0" smtClean="0"/>
                        <a:t>EDY.A.RONDONUWU</a:t>
                      </a:r>
                    </a:p>
                    <a:p>
                      <a:pPr marL="169863" indent="0" algn="l">
                        <a:lnSpc>
                          <a:spcPct val="150000"/>
                        </a:lnSpc>
                      </a:pPr>
                      <a:r>
                        <a:rPr lang="en-US" sz="1200" baseline="0" dirty="0" smtClean="0"/>
                        <a:t>SUARDI</a:t>
                      </a:r>
                    </a:p>
                    <a:p>
                      <a:pPr marL="169863" indent="0" algn="l">
                        <a:lnSpc>
                          <a:spcPct val="150000"/>
                        </a:lnSpc>
                      </a:pPr>
                      <a:r>
                        <a:rPr lang="en-US" sz="1200" baseline="0" dirty="0" smtClean="0"/>
                        <a:t>SUHISMAN</a:t>
                      </a:r>
                    </a:p>
                  </a:txBody>
                  <a:tcPr marL="97155" marR="97155" marT="52757" marB="52757">
                    <a:cell3D prstMaterial="dkEdge">
                      <a:bevel h="50800" prst="divot"/>
                      <a:lightRig rig="flood" dir="t"/>
                    </a:cell3D>
                  </a:tcPr>
                </a:tc>
                <a:tc>
                  <a:txBody>
                    <a:bodyPr/>
                    <a:lstStyle/>
                    <a:p>
                      <a:pPr marL="3175" indent="0" algn="ctr">
                        <a:lnSpc>
                          <a:spcPct val="150000"/>
                        </a:lnSpc>
                      </a:pPr>
                      <a:r>
                        <a:rPr lang="en-US" sz="1200" dirty="0" smtClean="0"/>
                        <a:t>SERDA</a:t>
                      </a:r>
                    </a:p>
                    <a:p>
                      <a:pPr marL="3175" indent="0" algn="ctr">
                        <a:lnSpc>
                          <a:spcPct val="150000"/>
                        </a:lnSpc>
                      </a:pPr>
                      <a:r>
                        <a:rPr lang="en-US" sz="1200" dirty="0" smtClean="0"/>
                        <a:t>SERKA</a:t>
                      </a:r>
                    </a:p>
                    <a:p>
                      <a:pPr marL="3175" indent="0" algn="ctr">
                        <a:lnSpc>
                          <a:spcPct val="150000"/>
                        </a:lnSpc>
                      </a:pPr>
                      <a:r>
                        <a:rPr lang="en-US" sz="1200" dirty="0" smtClean="0"/>
                        <a:t>SERKA</a:t>
                      </a:r>
                    </a:p>
                    <a:p>
                      <a:pPr marL="3175" indent="0" algn="ctr">
                        <a:lnSpc>
                          <a:spcPct val="150000"/>
                        </a:lnSpc>
                      </a:pPr>
                      <a:r>
                        <a:rPr lang="en-US" sz="1200" dirty="0" smtClean="0"/>
                        <a:t>SERKA</a:t>
                      </a:r>
                    </a:p>
                    <a:p>
                      <a:pPr marL="3175" indent="0" algn="ctr">
                        <a:lnSpc>
                          <a:spcPct val="150000"/>
                        </a:lnSpc>
                      </a:pPr>
                      <a:r>
                        <a:rPr lang="en-US" sz="1200" dirty="0" smtClean="0"/>
                        <a:t>SERDA</a:t>
                      </a:r>
                    </a:p>
                    <a:p>
                      <a:pPr marL="3175" indent="0" algn="ctr">
                        <a:lnSpc>
                          <a:spcPct val="150000"/>
                        </a:lnSpc>
                      </a:pPr>
                      <a:r>
                        <a:rPr lang="en-US" sz="1200" dirty="0" smtClean="0"/>
                        <a:t>SERKA</a:t>
                      </a:r>
                      <a:endParaRPr lang="en-US" sz="1200" dirty="0"/>
                    </a:p>
                  </a:txBody>
                  <a:tcPr marL="97155" marR="97155" marT="52757" marB="52757">
                    <a:cell3D prstMaterial="dkEdge">
                      <a:bevel h="50800" prst="divot"/>
                      <a:lightRig rig="flood" dir="t"/>
                    </a:cell3D>
                  </a:tcPr>
                </a:tc>
                <a:tc>
                  <a:txBody>
                    <a:bodyPr/>
                    <a:lstStyle/>
                    <a:p>
                      <a:pPr marL="117475" indent="0" algn="l">
                        <a:lnSpc>
                          <a:spcPct val="150000"/>
                        </a:lnSpc>
                      </a:pPr>
                      <a:r>
                        <a:rPr lang="en-US" sz="1200" baseline="0" dirty="0" smtClean="0"/>
                        <a:t>2004 – 2006 </a:t>
                      </a:r>
                    </a:p>
                    <a:p>
                      <a:pPr marL="117475" indent="0" algn="l">
                        <a:lnSpc>
                          <a:spcPct val="150000"/>
                        </a:lnSpc>
                      </a:pPr>
                      <a:r>
                        <a:rPr lang="en-US" sz="1200" baseline="0" dirty="0" smtClean="0"/>
                        <a:t>2006 – 2010 </a:t>
                      </a:r>
                    </a:p>
                    <a:p>
                      <a:pPr marL="117475" indent="0" algn="l">
                        <a:lnSpc>
                          <a:spcPct val="150000"/>
                        </a:lnSpc>
                      </a:pPr>
                      <a:r>
                        <a:rPr lang="en-US" sz="1200" baseline="0" dirty="0" smtClean="0"/>
                        <a:t>2010</a:t>
                      </a:r>
                    </a:p>
                    <a:p>
                      <a:pPr marL="117475" indent="0" algn="l">
                        <a:lnSpc>
                          <a:spcPct val="150000"/>
                        </a:lnSpc>
                      </a:pPr>
                      <a:r>
                        <a:rPr lang="en-US" sz="1200" dirty="0" smtClean="0"/>
                        <a:t>2011</a:t>
                      </a:r>
                      <a:r>
                        <a:rPr lang="en-US" sz="1200" baseline="0" dirty="0" smtClean="0"/>
                        <a:t> </a:t>
                      </a:r>
                      <a:r>
                        <a:rPr lang="en-US" sz="1200" dirty="0" smtClean="0"/>
                        <a:t>–</a:t>
                      </a:r>
                      <a:r>
                        <a:rPr lang="en-US" sz="1200" baseline="0" dirty="0" smtClean="0"/>
                        <a:t> </a:t>
                      </a:r>
                      <a:r>
                        <a:rPr lang="en-US" sz="1200" dirty="0" smtClean="0"/>
                        <a:t>2012 </a:t>
                      </a:r>
                    </a:p>
                    <a:p>
                      <a:pPr marL="117475" indent="0" algn="l">
                        <a:lnSpc>
                          <a:spcPct val="150000"/>
                        </a:lnSpc>
                      </a:pPr>
                      <a:r>
                        <a:rPr lang="en-US" sz="1200" dirty="0" smtClean="0"/>
                        <a:t>2012</a:t>
                      </a:r>
                    </a:p>
                    <a:p>
                      <a:pPr marL="117475" indent="0" algn="l">
                        <a:lnSpc>
                          <a:spcPct val="150000"/>
                        </a:lnSpc>
                      </a:pPr>
                      <a:r>
                        <a:rPr lang="en-US" sz="1200" dirty="0" smtClean="0"/>
                        <a:t>2014</a:t>
                      </a:r>
                      <a:r>
                        <a:rPr lang="en-US" sz="1200" baseline="0" dirty="0" smtClean="0"/>
                        <a:t> – 2021</a:t>
                      </a:r>
                    </a:p>
                    <a:p>
                      <a:pPr marL="117475" indent="0" algn="l">
                        <a:lnSpc>
                          <a:spcPct val="150000"/>
                        </a:lnSpc>
                      </a:pPr>
                      <a:r>
                        <a:rPr lang="en-US" sz="1200" baseline="0" dirty="0" smtClean="0"/>
                        <a:t>2022 – </a:t>
                      </a:r>
                      <a:r>
                        <a:rPr lang="en-US" sz="1200" baseline="0" dirty="0" err="1" smtClean="0"/>
                        <a:t>sekarang</a:t>
                      </a:r>
                      <a:r>
                        <a:rPr lang="en-US" sz="1200" baseline="0" dirty="0" smtClean="0"/>
                        <a:t> </a:t>
                      </a:r>
                      <a:endParaRPr lang="en-US" sz="1200" dirty="0"/>
                    </a:p>
                  </a:txBody>
                  <a:tcPr marL="97155" marR="97155" marT="52757" marB="52757">
                    <a:cell3D prstMaterial="dkEdge">
                      <a:bevel h="50800" prst="divot"/>
                      <a:lightRig rig="flood" dir="t"/>
                    </a:cell3D>
                  </a:tcPr>
                </a:tc>
              </a:tr>
            </a:tbl>
          </a:graphicData>
        </a:graphic>
      </p:graphicFrame>
      <p:sp>
        <p:nvSpPr>
          <p:cNvPr id="12"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63</a:t>
            </a:fld>
            <a:endParaRPr lang="en-US" sz="2200" b="1" dirty="0">
              <a:solidFill>
                <a:schemeClr val="bg1"/>
              </a:solidFill>
              <a:latin typeface="Papyrus" pitchFamily="66" charset="0"/>
              <a:ea typeface="BatangChe" pitchFamily="49" charset="-127"/>
            </a:endParaRPr>
          </a:p>
        </p:txBody>
      </p:sp>
      <p:sp>
        <p:nvSpPr>
          <p:cNvPr id="14"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Tree>
    <p:extLst>
      <p:ext uri="{BB962C8B-B14F-4D97-AF65-F5344CB8AC3E}">
        <p14:creationId xmlns:p14="http://schemas.microsoft.com/office/powerpoint/2010/main" xmlns="" val="158504439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DCIM\DSC0032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64459" y="609600"/>
            <a:ext cx="5241141" cy="2743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xmlns="">
                <a:solidFill>
                  <a:srgbClr val="FFFFFF"/>
                </a:solidFill>
              </a14:hiddenFill>
            </a:ext>
          </a:extLst>
        </p:spPr>
      </p:pic>
      <p:pic>
        <p:nvPicPr>
          <p:cNvPr id="2051" name="Picture 3" descr="E:\DCIM\DSC0038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47800" y="3962401"/>
            <a:ext cx="5257800" cy="26669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xmlns="">
                <a:solidFill>
                  <a:srgbClr val="FFFFFF"/>
                </a:solidFill>
              </a14:hiddenFill>
            </a:ext>
          </a:extLst>
        </p:spPr>
      </p:pic>
      <p:pic>
        <p:nvPicPr>
          <p:cNvPr id="2052" name="Picture 4" descr="E:\DCIM\DSC00320.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447800" y="7162800"/>
            <a:ext cx="5257800" cy="297180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xmlns="">
                <a:solidFill>
                  <a:srgbClr val="FFFFFF"/>
                </a:solidFill>
              </a14:hiddenFill>
            </a:ext>
          </a:extLst>
        </p:spPr>
      </p:pic>
      <p:sp>
        <p:nvSpPr>
          <p:cNvPr id="9"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64</a:t>
            </a:fld>
            <a:endParaRPr lang="en-US" sz="2200" b="1" dirty="0">
              <a:solidFill>
                <a:schemeClr val="bg1"/>
              </a:solidFill>
              <a:latin typeface="Papyrus" pitchFamily="66" charset="0"/>
              <a:ea typeface="BatangChe" pitchFamily="49" charset="-127"/>
            </a:endParaRPr>
          </a:p>
        </p:txBody>
      </p:sp>
      <p:sp>
        <p:nvSpPr>
          <p:cNvPr id="11"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Tree>
    <p:extLst>
      <p:ext uri="{BB962C8B-B14F-4D97-AF65-F5344CB8AC3E}">
        <p14:creationId xmlns:p14="http://schemas.microsoft.com/office/powerpoint/2010/main" xmlns="" val="25198731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8DFBCBCA-75C9-4BD8-8C27-33BD4C35F67E}" type="slidenum">
              <a:rPr lang="en-US" smtClean="0"/>
              <a:pPr/>
              <a:t>7</a:t>
            </a:fld>
            <a:endParaRPr lang="en-US"/>
          </a:p>
        </p:txBody>
      </p:sp>
      <p:sp>
        <p:nvSpPr>
          <p:cNvPr id="7" name="Rectangle 6"/>
          <p:cNvSpPr/>
          <p:nvPr/>
        </p:nvSpPr>
        <p:spPr>
          <a:xfrm>
            <a:off x="533400" y="609600"/>
            <a:ext cx="6324600" cy="1477328"/>
          </a:xfrm>
          <a:prstGeom prst="rect">
            <a:avLst/>
          </a:prstGeom>
        </p:spPr>
        <p:txBody>
          <a:bodyPr wrap="square">
            <a:spAutoFit/>
          </a:bodyPr>
          <a:lstStyle/>
          <a:p>
            <a:pPr indent="536575" algn="just"/>
            <a:r>
              <a:rPr lang="id-ID" sz="1800" dirty="0" smtClean="0">
                <a:latin typeface="Times New Roman" pitchFamily="18" charset="0"/>
                <a:cs typeface="Times New Roman" pitchFamily="18" charset="0"/>
              </a:rPr>
              <a:t>Seiring perjalanan </a:t>
            </a:r>
            <a:r>
              <a:rPr lang="id-ID" sz="1800" dirty="0">
                <a:latin typeface="Times New Roman" pitchFamily="18" charset="0"/>
                <a:cs typeface="Times New Roman" pitchFamily="18" charset="0"/>
              </a:rPr>
              <a:t>hidup dan </a:t>
            </a:r>
            <a:r>
              <a:rPr lang="id-ID" sz="1800" dirty="0" smtClean="0">
                <a:latin typeface="Times New Roman" pitchFamily="18" charset="0"/>
                <a:cs typeface="Times New Roman" pitchFamily="18" charset="0"/>
              </a:rPr>
              <a:t>kehidupan </a:t>
            </a:r>
            <a:r>
              <a:rPr lang="id-ID" sz="1800" dirty="0">
                <a:latin typeface="Times New Roman" pitchFamily="18" charset="0"/>
                <a:cs typeface="Times New Roman" pitchFamily="18" charset="0"/>
              </a:rPr>
              <a:t>dibawah Pengaturan mutlak sang pencipta terjadi perkembangan kewilayahan di belahan bumi</a:t>
            </a:r>
            <a:r>
              <a:rPr lang="id-ID" sz="1800" dirty="0" smtClean="0">
                <a:latin typeface="Times New Roman" pitchFamily="18" charset="0"/>
                <a:cs typeface="Times New Roman" pitchFamily="18" charset="0"/>
              </a:rPr>
              <a:t>. Kerajaan </a:t>
            </a:r>
            <a:r>
              <a:rPr lang="id-ID" sz="1800" dirty="0">
                <a:latin typeface="Times New Roman" pitchFamily="18" charset="0"/>
                <a:cs typeface="Times New Roman" pitchFamily="18" charset="0"/>
              </a:rPr>
              <a:t>kecil Palupi pada tahun 1957 berubah status menjadi desa</a:t>
            </a:r>
            <a:r>
              <a:rPr lang="id-ID" sz="1800" dirty="0" smtClean="0">
                <a:latin typeface="Times New Roman" pitchFamily="18" charset="0"/>
                <a:cs typeface="Times New Roman" pitchFamily="18" charset="0"/>
              </a:rPr>
              <a:t>. 23 </a:t>
            </a:r>
            <a:r>
              <a:rPr lang="id-ID" sz="1800" dirty="0">
                <a:latin typeface="Times New Roman" pitchFamily="18" charset="0"/>
                <a:cs typeface="Times New Roman" pitchFamily="18" charset="0"/>
              </a:rPr>
              <a:t>tahun kemudian tepatnya tahun 1980 </a:t>
            </a:r>
            <a:r>
              <a:rPr lang="id-ID" sz="1800" dirty="0" smtClean="0">
                <a:latin typeface="Times New Roman" pitchFamily="18" charset="0"/>
                <a:cs typeface="Times New Roman" pitchFamily="18" charset="0"/>
              </a:rPr>
              <a:t>Palupi </a:t>
            </a:r>
            <a:r>
              <a:rPr lang="id-ID" sz="1800" dirty="0">
                <a:latin typeface="Times New Roman" pitchFamily="18" charset="0"/>
                <a:cs typeface="Times New Roman" pitchFamily="18" charset="0"/>
              </a:rPr>
              <a:t>berubah status dari desa menjadi kelurahan.</a:t>
            </a:r>
          </a:p>
        </p:txBody>
      </p:sp>
      <p:sp>
        <p:nvSpPr>
          <p:cNvPr id="8" name="Footer Placeholder 2"/>
          <p:cNvSpPr txBox="1">
            <a:spLocks/>
          </p:cNvSpPr>
          <p:nvPr/>
        </p:nvSpPr>
        <p:spPr>
          <a:xfrm rot="16200000">
            <a:off x="5702952" y="78365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Tree>
    <p:extLst>
      <p:ext uri="{BB962C8B-B14F-4D97-AF65-F5344CB8AC3E}">
        <p14:creationId xmlns:p14="http://schemas.microsoft.com/office/powerpoint/2010/main" xmlns="" val="331680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8DFBCBCA-75C9-4BD8-8C27-33BD4C35F67E}" type="slidenum">
              <a:rPr lang="en-US" smtClean="0"/>
              <a:pPr/>
              <a:t>8</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xmlns="" val="1694626374"/>
              </p:ext>
            </p:extLst>
          </p:nvPr>
        </p:nvGraphicFramePr>
        <p:xfrm>
          <a:off x="381000" y="1524000"/>
          <a:ext cx="6502643" cy="7400229"/>
        </p:xfrm>
        <a:graphic>
          <a:graphicData uri="http://schemas.openxmlformats.org/drawingml/2006/table">
            <a:tbl>
              <a:tblPr firstRow="1" bandRow="1">
                <a:tableStyleId>{5C22544A-7EE6-4342-B048-85BDC9FD1C3A}</a:tableStyleId>
              </a:tblPr>
              <a:tblGrid>
                <a:gridCol w="516943"/>
                <a:gridCol w="3136227"/>
                <a:gridCol w="1607395"/>
                <a:gridCol w="1242078"/>
              </a:tblGrid>
              <a:tr h="359349">
                <a:tc>
                  <a:txBody>
                    <a:bodyPr/>
                    <a:lstStyle/>
                    <a:p>
                      <a:r>
                        <a:rPr lang="id-ID" sz="1600" dirty="0" smtClean="0">
                          <a:latin typeface="Times New Roman" pitchFamily="18" charset="0"/>
                          <a:cs typeface="Times New Roman" pitchFamily="18" charset="0"/>
                        </a:rPr>
                        <a:t>No</a:t>
                      </a:r>
                      <a:endParaRPr lang="id-ID" sz="1600" dirty="0">
                        <a:latin typeface="Times New Roman" pitchFamily="18" charset="0"/>
                        <a:cs typeface="Times New Roman" pitchFamily="18" charset="0"/>
                      </a:endParaRPr>
                    </a:p>
                  </a:txBody>
                  <a:tcPr/>
                </a:tc>
                <a:tc>
                  <a:txBody>
                    <a:bodyPr/>
                    <a:lstStyle/>
                    <a:p>
                      <a:pPr algn="ctr"/>
                      <a:r>
                        <a:rPr lang="id-ID" sz="1600" dirty="0" smtClean="0">
                          <a:latin typeface="Times New Roman" pitchFamily="18" charset="0"/>
                          <a:cs typeface="Times New Roman" pitchFamily="18" charset="0"/>
                        </a:rPr>
                        <a:t>Nama</a:t>
                      </a:r>
                      <a:endParaRPr lang="id-ID" sz="1600" dirty="0">
                        <a:latin typeface="Times New Roman" pitchFamily="18" charset="0"/>
                        <a:cs typeface="Times New Roman" pitchFamily="18" charset="0"/>
                      </a:endParaRPr>
                    </a:p>
                  </a:txBody>
                  <a:tcPr/>
                </a:tc>
                <a:tc>
                  <a:txBody>
                    <a:bodyPr/>
                    <a:lstStyle/>
                    <a:p>
                      <a:pPr algn="ctr"/>
                      <a:r>
                        <a:rPr lang="id-ID" sz="1600" dirty="0" smtClean="0">
                          <a:latin typeface="Times New Roman" pitchFamily="18" charset="0"/>
                          <a:cs typeface="Times New Roman" pitchFamily="18" charset="0"/>
                        </a:rPr>
                        <a:t>Tahun</a:t>
                      </a:r>
                      <a:endParaRPr lang="id-ID" sz="1600" dirty="0">
                        <a:latin typeface="Times New Roman" pitchFamily="18" charset="0"/>
                        <a:cs typeface="Times New Roman" pitchFamily="18" charset="0"/>
                      </a:endParaRPr>
                    </a:p>
                  </a:txBody>
                  <a:tcPr/>
                </a:tc>
                <a:tc>
                  <a:txBody>
                    <a:bodyPr/>
                    <a:lstStyle/>
                    <a:p>
                      <a:pPr algn="ctr"/>
                      <a:r>
                        <a:rPr lang="id-ID" sz="1600" dirty="0" smtClean="0">
                          <a:latin typeface="Times New Roman" pitchFamily="18" charset="0"/>
                          <a:cs typeface="Times New Roman" pitchFamily="18" charset="0"/>
                        </a:rPr>
                        <a:t>Jabatan</a:t>
                      </a:r>
                      <a:endParaRPr lang="id-ID" sz="1600" dirty="0">
                        <a:latin typeface="Times New Roman" pitchFamily="18" charset="0"/>
                        <a:cs typeface="Times New Roman" pitchFamily="18" charset="0"/>
                      </a:endParaRPr>
                    </a:p>
                  </a:txBody>
                  <a:tcPr/>
                </a:tc>
              </a:tr>
              <a:tr h="4669851">
                <a:tc>
                  <a:txBody>
                    <a:bodyPr/>
                    <a:lstStyle/>
                    <a:p>
                      <a:pPr algn="ctr">
                        <a:lnSpc>
                          <a:spcPct val="150000"/>
                        </a:lnSpc>
                      </a:pPr>
                      <a:r>
                        <a:rPr lang="id-ID" sz="1600" dirty="0" smtClean="0">
                          <a:latin typeface="Times New Roman" pitchFamily="18" charset="0"/>
                          <a:cs typeface="Times New Roman" pitchFamily="18" charset="0"/>
                        </a:rPr>
                        <a:t>1</a:t>
                      </a:r>
                    </a:p>
                    <a:p>
                      <a:pPr algn="ctr">
                        <a:lnSpc>
                          <a:spcPct val="150000"/>
                        </a:lnSpc>
                      </a:pPr>
                      <a:r>
                        <a:rPr lang="id-ID" sz="1600" dirty="0" smtClean="0">
                          <a:latin typeface="Times New Roman" pitchFamily="18" charset="0"/>
                          <a:cs typeface="Times New Roman" pitchFamily="18" charset="0"/>
                        </a:rPr>
                        <a:t>2</a:t>
                      </a:r>
                    </a:p>
                    <a:p>
                      <a:pPr algn="ctr">
                        <a:lnSpc>
                          <a:spcPct val="150000"/>
                        </a:lnSpc>
                      </a:pPr>
                      <a:r>
                        <a:rPr lang="id-ID" sz="1600" dirty="0" smtClean="0">
                          <a:latin typeface="Times New Roman" pitchFamily="18" charset="0"/>
                          <a:cs typeface="Times New Roman" pitchFamily="18" charset="0"/>
                        </a:rPr>
                        <a:t>3</a:t>
                      </a:r>
                    </a:p>
                    <a:p>
                      <a:pPr algn="ctr">
                        <a:lnSpc>
                          <a:spcPct val="150000"/>
                        </a:lnSpc>
                      </a:pPr>
                      <a:r>
                        <a:rPr lang="id-ID" sz="1600" dirty="0" smtClean="0">
                          <a:latin typeface="Times New Roman" pitchFamily="18" charset="0"/>
                          <a:cs typeface="Times New Roman" pitchFamily="18" charset="0"/>
                        </a:rPr>
                        <a:t>4</a:t>
                      </a:r>
                    </a:p>
                    <a:p>
                      <a:pPr algn="ctr">
                        <a:lnSpc>
                          <a:spcPct val="150000"/>
                        </a:lnSpc>
                      </a:pPr>
                      <a:r>
                        <a:rPr lang="id-ID" sz="1600" dirty="0" smtClean="0">
                          <a:latin typeface="Times New Roman" pitchFamily="18" charset="0"/>
                          <a:cs typeface="Times New Roman" pitchFamily="18" charset="0"/>
                        </a:rPr>
                        <a:t>5</a:t>
                      </a:r>
                    </a:p>
                    <a:p>
                      <a:pPr algn="ctr">
                        <a:lnSpc>
                          <a:spcPct val="150000"/>
                        </a:lnSpc>
                      </a:pPr>
                      <a:r>
                        <a:rPr lang="id-ID" sz="1600" dirty="0" smtClean="0">
                          <a:latin typeface="Times New Roman" pitchFamily="18" charset="0"/>
                          <a:cs typeface="Times New Roman" pitchFamily="18" charset="0"/>
                        </a:rPr>
                        <a:t>6</a:t>
                      </a:r>
                    </a:p>
                    <a:p>
                      <a:pPr algn="ctr">
                        <a:lnSpc>
                          <a:spcPct val="150000"/>
                        </a:lnSpc>
                      </a:pPr>
                      <a:r>
                        <a:rPr lang="id-ID" sz="1600" dirty="0" smtClean="0">
                          <a:latin typeface="Times New Roman" pitchFamily="18" charset="0"/>
                          <a:cs typeface="Times New Roman" pitchFamily="18" charset="0"/>
                        </a:rPr>
                        <a:t>7</a:t>
                      </a:r>
                    </a:p>
                    <a:p>
                      <a:pPr algn="ctr">
                        <a:lnSpc>
                          <a:spcPct val="150000"/>
                        </a:lnSpc>
                      </a:pPr>
                      <a:r>
                        <a:rPr lang="id-ID" sz="1600" dirty="0" smtClean="0">
                          <a:latin typeface="Times New Roman" pitchFamily="18" charset="0"/>
                          <a:cs typeface="Times New Roman" pitchFamily="18" charset="0"/>
                        </a:rPr>
                        <a:t>8</a:t>
                      </a:r>
                    </a:p>
                    <a:p>
                      <a:pPr algn="ctr">
                        <a:lnSpc>
                          <a:spcPct val="150000"/>
                        </a:lnSpc>
                      </a:pPr>
                      <a:r>
                        <a:rPr lang="id-ID" sz="1600" dirty="0" smtClean="0">
                          <a:latin typeface="Times New Roman" pitchFamily="18" charset="0"/>
                          <a:cs typeface="Times New Roman" pitchFamily="18" charset="0"/>
                        </a:rPr>
                        <a:t>9</a:t>
                      </a:r>
                    </a:p>
                    <a:p>
                      <a:pPr algn="ctr">
                        <a:lnSpc>
                          <a:spcPct val="150000"/>
                        </a:lnSpc>
                      </a:pPr>
                      <a:r>
                        <a:rPr lang="id-ID" sz="1600" dirty="0" smtClean="0">
                          <a:latin typeface="Times New Roman" pitchFamily="18" charset="0"/>
                          <a:cs typeface="Times New Roman" pitchFamily="18" charset="0"/>
                        </a:rPr>
                        <a:t>10</a:t>
                      </a:r>
                    </a:p>
                    <a:p>
                      <a:pPr algn="ctr">
                        <a:lnSpc>
                          <a:spcPct val="150000"/>
                        </a:lnSpc>
                      </a:pPr>
                      <a:r>
                        <a:rPr lang="id-ID" sz="1600" dirty="0" smtClean="0">
                          <a:latin typeface="Times New Roman" pitchFamily="18" charset="0"/>
                          <a:cs typeface="Times New Roman" pitchFamily="18" charset="0"/>
                        </a:rPr>
                        <a:t>11</a:t>
                      </a:r>
                    </a:p>
                    <a:p>
                      <a:pPr algn="ctr">
                        <a:lnSpc>
                          <a:spcPct val="150000"/>
                        </a:lnSpc>
                      </a:pPr>
                      <a:r>
                        <a:rPr lang="id-ID" sz="1600" dirty="0" smtClean="0">
                          <a:latin typeface="Times New Roman" pitchFamily="18" charset="0"/>
                          <a:cs typeface="Times New Roman" pitchFamily="18" charset="0"/>
                        </a:rPr>
                        <a:t>12</a:t>
                      </a:r>
                    </a:p>
                    <a:p>
                      <a:pPr algn="ctr">
                        <a:lnSpc>
                          <a:spcPct val="150000"/>
                        </a:lnSpc>
                      </a:pPr>
                      <a:r>
                        <a:rPr lang="id-ID" sz="1600" dirty="0" smtClean="0">
                          <a:latin typeface="Times New Roman" pitchFamily="18" charset="0"/>
                          <a:cs typeface="Times New Roman" pitchFamily="18" charset="0"/>
                        </a:rPr>
                        <a:t>13</a:t>
                      </a:r>
                    </a:p>
                    <a:p>
                      <a:pPr algn="ctr">
                        <a:lnSpc>
                          <a:spcPct val="150000"/>
                        </a:lnSpc>
                      </a:pPr>
                      <a:r>
                        <a:rPr lang="id-ID" sz="1600" dirty="0" smtClean="0">
                          <a:latin typeface="Times New Roman" pitchFamily="18" charset="0"/>
                          <a:cs typeface="Times New Roman" pitchFamily="18" charset="0"/>
                        </a:rPr>
                        <a:t>14</a:t>
                      </a:r>
                    </a:p>
                    <a:p>
                      <a:pPr algn="ctr">
                        <a:lnSpc>
                          <a:spcPct val="150000"/>
                        </a:lnSpc>
                      </a:pPr>
                      <a:r>
                        <a:rPr lang="id-ID" sz="1600" dirty="0" smtClean="0">
                          <a:latin typeface="Times New Roman" pitchFamily="18" charset="0"/>
                          <a:cs typeface="Times New Roman" pitchFamily="18" charset="0"/>
                        </a:rPr>
                        <a:t>15</a:t>
                      </a:r>
                    </a:p>
                    <a:p>
                      <a:pPr algn="ctr">
                        <a:lnSpc>
                          <a:spcPct val="150000"/>
                        </a:lnSpc>
                      </a:pPr>
                      <a:r>
                        <a:rPr lang="id-ID" sz="1600" dirty="0" smtClean="0">
                          <a:latin typeface="Times New Roman" pitchFamily="18" charset="0"/>
                          <a:cs typeface="Times New Roman" pitchFamily="18" charset="0"/>
                        </a:rPr>
                        <a:t>16</a:t>
                      </a:r>
                    </a:p>
                    <a:p>
                      <a:pPr algn="ctr">
                        <a:lnSpc>
                          <a:spcPct val="150000"/>
                        </a:lnSpc>
                      </a:pPr>
                      <a:r>
                        <a:rPr lang="id-ID" sz="1600" dirty="0" smtClean="0">
                          <a:latin typeface="Times New Roman" pitchFamily="18" charset="0"/>
                          <a:cs typeface="Times New Roman" pitchFamily="18" charset="0"/>
                        </a:rPr>
                        <a:t>17</a:t>
                      </a:r>
                    </a:p>
                    <a:p>
                      <a:pPr algn="ctr">
                        <a:lnSpc>
                          <a:spcPct val="150000"/>
                        </a:lnSpc>
                      </a:pPr>
                      <a:r>
                        <a:rPr lang="id-ID" sz="1600" dirty="0" smtClean="0">
                          <a:latin typeface="Times New Roman" pitchFamily="18" charset="0"/>
                          <a:cs typeface="Times New Roman" pitchFamily="18" charset="0"/>
                        </a:rPr>
                        <a:t>18</a:t>
                      </a:r>
                      <a:endParaRPr lang="en-US" sz="1600" dirty="0" smtClean="0">
                        <a:latin typeface="Times New Roman" pitchFamily="18" charset="0"/>
                        <a:cs typeface="Times New Roman" pitchFamily="18" charset="0"/>
                      </a:endParaRPr>
                    </a:p>
                    <a:p>
                      <a:pPr algn="ctr">
                        <a:lnSpc>
                          <a:spcPct val="150000"/>
                        </a:lnSpc>
                      </a:pPr>
                      <a:r>
                        <a:rPr lang="en-US" sz="1600" dirty="0" smtClean="0">
                          <a:latin typeface="Times New Roman" pitchFamily="18" charset="0"/>
                          <a:cs typeface="Times New Roman" pitchFamily="18" charset="0"/>
                        </a:rPr>
                        <a:t>19</a:t>
                      </a:r>
                      <a:endParaRPr lang="id-ID" sz="1600" dirty="0" smtClean="0">
                        <a:latin typeface="Times New Roman" pitchFamily="18" charset="0"/>
                        <a:cs typeface="Times New Roman" pitchFamily="18" charset="0"/>
                      </a:endParaRPr>
                    </a:p>
                  </a:txBody>
                  <a:tcPr/>
                </a:tc>
                <a:tc>
                  <a:txBody>
                    <a:bodyPr/>
                    <a:lstStyle/>
                    <a:p>
                      <a:pPr>
                        <a:lnSpc>
                          <a:spcPct val="150000"/>
                        </a:lnSpc>
                      </a:pPr>
                      <a:r>
                        <a:rPr lang="id-ID" sz="1600" dirty="0" smtClean="0">
                          <a:latin typeface="Times New Roman" pitchFamily="18" charset="0"/>
                          <a:cs typeface="Times New Roman" pitchFamily="18" charset="0"/>
                        </a:rPr>
                        <a:t>YUNUS PANTOUA</a:t>
                      </a:r>
                    </a:p>
                    <a:p>
                      <a:pPr>
                        <a:lnSpc>
                          <a:spcPct val="150000"/>
                        </a:lnSpc>
                      </a:pPr>
                      <a:r>
                        <a:rPr lang="id-ID" sz="1600" dirty="0" smtClean="0">
                          <a:latin typeface="Times New Roman" pitchFamily="18" charset="0"/>
                          <a:cs typeface="Times New Roman" pitchFamily="18" charset="0"/>
                        </a:rPr>
                        <a:t>MOHIDIN</a:t>
                      </a:r>
                      <a:r>
                        <a:rPr lang="id-ID" sz="1600" baseline="0" dirty="0" smtClean="0">
                          <a:latin typeface="Times New Roman" pitchFamily="18" charset="0"/>
                          <a:cs typeface="Times New Roman" pitchFamily="18" charset="0"/>
                        </a:rPr>
                        <a:t> BORAHIMA</a:t>
                      </a:r>
                    </a:p>
                    <a:p>
                      <a:pPr>
                        <a:lnSpc>
                          <a:spcPct val="150000"/>
                        </a:lnSpc>
                      </a:pPr>
                      <a:r>
                        <a:rPr lang="id-ID" sz="1600" baseline="0" dirty="0" smtClean="0">
                          <a:latin typeface="Times New Roman" pitchFamily="18" charset="0"/>
                          <a:cs typeface="Times New Roman" pitchFamily="18" charset="0"/>
                        </a:rPr>
                        <a:t>MAKMUR DJAMADI</a:t>
                      </a:r>
                    </a:p>
                    <a:p>
                      <a:pPr>
                        <a:lnSpc>
                          <a:spcPct val="150000"/>
                        </a:lnSpc>
                      </a:pPr>
                      <a:r>
                        <a:rPr lang="id-ID" sz="1600" baseline="0" dirty="0" smtClean="0">
                          <a:latin typeface="Times New Roman" pitchFamily="18" charset="0"/>
                          <a:cs typeface="Times New Roman" pitchFamily="18" charset="0"/>
                        </a:rPr>
                        <a:t>LADJIDA</a:t>
                      </a:r>
                    </a:p>
                    <a:p>
                      <a:pPr>
                        <a:lnSpc>
                          <a:spcPct val="150000"/>
                        </a:lnSpc>
                      </a:pPr>
                      <a:r>
                        <a:rPr lang="id-ID" sz="1600" baseline="0" dirty="0" smtClean="0">
                          <a:latin typeface="Times New Roman" pitchFamily="18" charset="0"/>
                          <a:cs typeface="Times New Roman" pitchFamily="18" charset="0"/>
                        </a:rPr>
                        <a:t>BADRUN AR</a:t>
                      </a:r>
                    </a:p>
                    <a:p>
                      <a:pPr>
                        <a:lnSpc>
                          <a:spcPct val="150000"/>
                        </a:lnSpc>
                      </a:pPr>
                      <a:r>
                        <a:rPr lang="id-ID" sz="1600" baseline="0" dirty="0" smtClean="0">
                          <a:latin typeface="Times New Roman" pitchFamily="18" charset="0"/>
                          <a:cs typeface="Times New Roman" pitchFamily="18" charset="0"/>
                        </a:rPr>
                        <a:t>SUKARDI YAKALA</a:t>
                      </a:r>
                    </a:p>
                    <a:p>
                      <a:pPr>
                        <a:lnSpc>
                          <a:spcPct val="150000"/>
                        </a:lnSpc>
                      </a:pPr>
                      <a:r>
                        <a:rPr lang="id-ID" sz="1600" baseline="0" dirty="0" smtClean="0">
                          <a:latin typeface="Times New Roman" pitchFamily="18" charset="0"/>
                          <a:cs typeface="Times New Roman" pitchFamily="18" charset="0"/>
                        </a:rPr>
                        <a:t>MAKMUR DJAMADI</a:t>
                      </a:r>
                    </a:p>
                    <a:p>
                      <a:pPr>
                        <a:lnSpc>
                          <a:spcPct val="150000"/>
                        </a:lnSpc>
                      </a:pPr>
                      <a:r>
                        <a:rPr lang="id-ID" sz="1600" baseline="0" dirty="0" smtClean="0">
                          <a:latin typeface="Times New Roman" pitchFamily="18" charset="0"/>
                          <a:cs typeface="Times New Roman" pitchFamily="18" charset="0"/>
                        </a:rPr>
                        <a:t>SARPIN PAWEKO</a:t>
                      </a:r>
                    </a:p>
                    <a:p>
                      <a:pPr>
                        <a:lnSpc>
                          <a:spcPct val="150000"/>
                        </a:lnSpc>
                      </a:pPr>
                      <a:r>
                        <a:rPr lang="id-ID" sz="1600" baseline="0" dirty="0" smtClean="0">
                          <a:latin typeface="Times New Roman" pitchFamily="18" charset="0"/>
                          <a:cs typeface="Times New Roman" pitchFamily="18" charset="0"/>
                        </a:rPr>
                        <a:t>ARSYID MUSAERA</a:t>
                      </a:r>
                    </a:p>
                    <a:p>
                      <a:pPr>
                        <a:lnSpc>
                          <a:spcPct val="150000"/>
                        </a:lnSpc>
                      </a:pPr>
                      <a:r>
                        <a:rPr lang="id-ID" sz="1600" baseline="0" dirty="0" smtClean="0">
                          <a:latin typeface="Times New Roman" pitchFamily="18" charset="0"/>
                          <a:cs typeface="Times New Roman" pitchFamily="18" charset="0"/>
                        </a:rPr>
                        <a:t>SUDIRMAN</a:t>
                      </a:r>
                    </a:p>
                    <a:p>
                      <a:pPr>
                        <a:lnSpc>
                          <a:spcPct val="150000"/>
                        </a:lnSpc>
                      </a:pPr>
                      <a:r>
                        <a:rPr lang="id-ID" sz="1600" baseline="0" dirty="0" smtClean="0">
                          <a:latin typeface="Times New Roman" pitchFamily="18" charset="0"/>
                          <a:cs typeface="Times New Roman" pitchFamily="18" charset="0"/>
                        </a:rPr>
                        <a:t>DJAFAR HI. KADIR</a:t>
                      </a:r>
                    </a:p>
                    <a:p>
                      <a:pPr>
                        <a:lnSpc>
                          <a:spcPct val="150000"/>
                        </a:lnSpc>
                      </a:pPr>
                      <a:r>
                        <a:rPr lang="id-ID" sz="1600" baseline="0" dirty="0" smtClean="0">
                          <a:latin typeface="Times New Roman" pitchFamily="18" charset="0"/>
                          <a:cs typeface="Times New Roman" pitchFamily="18" charset="0"/>
                        </a:rPr>
                        <a:t>SURYA INDRAGNI</a:t>
                      </a:r>
                    </a:p>
                    <a:p>
                      <a:pPr>
                        <a:lnSpc>
                          <a:spcPct val="150000"/>
                        </a:lnSpc>
                      </a:pPr>
                      <a:r>
                        <a:rPr lang="id-ID" sz="1600" baseline="0" dirty="0" smtClean="0">
                          <a:latin typeface="Times New Roman" pitchFamily="18" charset="0"/>
                          <a:cs typeface="Times New Roman" pitchFamily="18" charset="0"/>
                        </a:rPr>
                        <a:t>ABDUL ARIF</a:t>
                      </a:r>
                    </a:p>
                    <a:p>
                      <a:pPr>
                        <a:lnSpc>
                          <a:spcPct val="150000"/>
                        </a:lnSpc>
                      </a:pPr>
                      <a:r>
                        <a:rPr lang="id-ID" sz="1600" baseline="0" dirty="0" smtClean="0">
                          <a:latin typeface="Times New Roman" pitchFamily="18" charset="0"/>
                          <a:cs typeface="Times New Roman" pitchFamily="18" charset="0"/>
                        </a:rPr>
                        <a:t>ARFAN</a:t>
                      </a:r>
                    </a:p>
                    <a:p>
                      <a:pPr>
                        <a:lnSpc>
                          <a:spcPct val="150000"/>
                        </a:lnSpc>
                      </a:pPr>
                      <a:r>
                        <a:rPr lang="id-ID" sz="1600" baseline="0" dirty="0" smtClean="0">
                          <a:latin typeface="Times New Roman" pitchFamily="18" charset="0"/>
                          <a:cs typeface="Times New Roman" pitchFamily="18" charset="0"/>
                        </a:rPr>
                        <a:t>ISDARIANSYAHISMAIL,SH</a:t>
                      </a:r>
                    </a:p>
                    <a:p>
                      <a:pPr>
                        <a:lnSpc>
                          <a:spcPct val="150000"/>
                        </a:lnSpc>
                      </a:pPr>
                      <a:r>
                        <a:rPr lang="id-ID" sz="1600" baseline="0" dirty="0" smtClean="0">
                          <a:latin typeface="Times New Roman" pitchFamily="18" charset="0"/>
                          <a:cs typeface="Times New Roman" pitchFamily="18" charset="0"/>
                        </a:rPr>
                        <a:t>MAS’ILA, S.Sos</a:t>
                      </a:r>
                    </a:p>
                    <a:p>
                      <a:pPr>
                        <a:lnSpc>
                          <a:spcPct val="150000"/>
                        </a:lnSpc>
                      </a:pPr>
                      <a:r>
                        <a:rPr lang="id-ID" sz="1600" dirty="0" smtClean="0">
                          <a:latin typeface="Times New Roman" pitchFamily="18" charset="0"/>
                          <a:cs typeface="Times New Roman" pitchFamily="18" charset="0"/>
                        </a:rPr>
                        <a:t>MANSYUR, S.Sos</a:t>
                      </a:r>
                    </a:p>
                    <a:p>
                      <a:pPr>
                        <a:lnSpc>
                          <a:spcPct val="150000"/>
                        </a:lnSpc>
                      </a:pPr>
                      <a:r>
                        <a:rPr lang="id-ID" sz="1600" dirty="0" smtClean="0">
                          <a:latin typeface="Times New Roman" pitchFamily="18" charset="0"/>
                          <a:cs typeface="Times New Roman" pitchFamily="18" charset="0"/>
                        </a:rPr>
                        <a:t>MUHAMMAD ZAKARIA, S.STP</a:t>
                      </a:r>
                      <a:endParaRPr lang="en-US" sz="1600" dirty="0" smtClean="0">
                        <a:latin typeface="Times New Roman" pitchFamily="18" charset="0"/>
                        <a:cs typeface="Times New Roman" pitchFamily="18" charset="0"/>
                      </a:endParaRPr>
                    </a:p>
                    <a:p>
                      <a:pPr>
                        <a:lnSpc>
                          <a:spcPct val="150000"/>
                        </a:lnSpc>
                      </a:pPr>
                      <a:r>
                        <a:rPr lang="en-US" sz="1600" dirty="0" smtClean="0">
                          <a:latin typeface="Times New Roman" pitchFamily="18" charset="0"/>
                          <a:cs typeface="Times New Roman" pitchFamily="18" charset="0"/>
                        </a:rPr>
                        <a:t>SRY RAHAYU, SH., MH</a:t>
                      </a:r>
                      <a:endParaRPr lang="id-ID" sz="1600" dirty="0">
                        <a:latin typeface="Times New Roman" pitchFamily="18" charset="0"/>
                        <a:cs typeface="Times New Roman" pitchFamily="18" charset="0"/>
                      </a:endParaRPr>
                    </a:p>
                  </a:txBody>
                  <a:tcPr/>
                </a:tc>
                <a:tc>
                  <a:txBody>
                    <a:bodyPr/>
                    <a:lstStyle/>
                    <a:p>
                      <a:pPr algn="ctr">
                        <a:lnSpc>
                          <a:spcPct val="150000"/>
                        </a:lnSpc>
                      </a:pPr>
                      <a:r>
                        <a:rPr lang="id-ID" sz="1600" dirty="0" smtClean="0">
                          <a:latin typeface="Times New Roman" pitchFamily="18" charset="0"/>
                          <a:cs typeface="Times New Roman" pitchFamily="18" charset="0"/>
                        </a:rPr>
                        <a:t>1957-1964</a:t>
                      </a:r>
                    </a:p>
                    <a:p>
                      <a:pPr algn="ctr">
                        <a:lnSpc>
                          <a:spcPct val="150000"/>
                        </a:lnSpc>
                      </a:pPr>
                      <a:r>
                        <a:rPr lang="id-ID" sz="1600" dirty="0" smtClean="0">
                          <a:latin typeface="Times New Roman" pitchFamily="18" charset="0"/>
                          <a:cs typeface="Times New Roman" pitchFamily="18" charset="0"/>
                        </a:rPr>
                        <a:t>1964-1971</a:t>
                      </a:r>
                    </a:p>
                    <a:p>
                      <a:pPr algn="ctr">
                        <a:lnSpc>
                          <a:spcPct val="150000"/>
                        </a:lnSpc>
                      </a:pPr>
                      <a:r>
                        <a:rPr lang="id-ID" sz="1600" dirty="0" smtClean="0">
                          <a:latin typeface="Times New Roman" pitchFamily="18" charset="0"/>
                          <a:cs typeface="Times New Roman" pitchFamily="18" charset="0"/>
                        </a:rPr>
                        <a:t>1971-1974</a:t>
                      </a:r>
                    </a:p>
                    <a:p>
                      <a:pPr algn="ctr">
                        <a:lnSpc>
                          <a:spcPct val="150000"/>
                        </a:lnSpc>
                      </a:pPr>
                      <a:r>
                        <a:rPr lang="id-ID" sz="1600" dirty="0" smtClean="0">
                          <a:latin typeface="Times New Roman" pitchFamily="18" charset="0"/>
                          <a:cs typeface="Times New Roman" pitchFamily="18" charset="0"/>
                        </a:rPr>
                        <a:t>1974-1977</a:t>
                      </a:r>
                    </a:p>
                    <a:p>
                      <a:pPr algn="ctr">
                        <a:lnSpc>
                          <a:spcPct val="150000"/>
                        </a:lnSpc>
                      </a:pPr>
                      <a:r>
                        <a:rPr lang="id-ID" sz="1600" dirty="0" smtClean="0">
                          <a:latin typeface="Times New Roman" pitchFamily="18" charset="0"/>
                          <a:cs typeface="Times New Roman" pitchFamily="18" charset="0"/>
                        </a:rPr>
                        <a:t>1977-1978</a:t>
                      </a:r>
                    </a:p>
                    <a:p>
                      <a:pPr algn="ctr">
                        <a:lnSpc>
                          <a:spcPct val="150000"/>
                        </a:lnSpc>
                      </a:pPr>
                      <a:r>
                        <a:rPr lang="id-ID" sz="1600" dirty="0" smtClean="0">
                          <a:latin typeface="Times New Roman" pitchFamily="18" charset="0"/>
                          <a:cs typeface="Times New Roman" pitchFamily="18" charset="0"/>
                        </a:rPr>
                        <a:t>1978-1980</a:t>
                      </a:r>
                    </a:p>
                    <a:p>
                      <a:pPr algn="ctr">
                        <a:lnSpc>
                          <a:spcPct val="150000"/>
                        </a:lnSpc>
                      </a:pPr>
                      <a:r>
                        <a:rPr lang="id-ID" sz="1600" dirty="0" smtClean="0">
                          <a:latin typeface="Times New Roman" pitchFamily="18" charset="0"/>
                          <a:cs typeface="Times New Roman" pitchFamily="18" charset="0"/>
                        </a:rPr>
                        <a:t>1980-1985</a:t>
                      </a:r>
                    </a:p>
                    <a:p>
                      <a:pPr algn="ctr">
                        <a:lnSpc>
                          <a:spcPct val="150000"/>
                        </a:lnSpc>
                      </a:pPr>
                      <a:r>
                        <a:rPr lang="id-ID" sz="1600" dirty="0" smtClean="0">
                          <a:latin typeface="Times New Roman" pitchFamily="18" charset="0"/>
                          <a:cs typeface="Times New Roman" pitchFamily="18" charset="0"/>
                        </a:rPr>
                        <a:t>1985-1990</a:t>
                      </a:r>
                    </a:p>
                    <a:p>
                      <a:pPr algn="ctr">
                        <a:lnSpc>
                          <a:spcPct val="150000"/>
                        </a:lnSpc>
                      </a:pPr>
                      <a:r>
                        <a:rPr lang="id-ID" sz="1600" dirty="0" smtClean="0">
                          <a:latin typeface="Times New Roman" pitchFamily="18" charset="0"/>
                          <a:cs typeface="Times New Roman" pitchFamily="18" charset="0"/>
                        </a:rPr>
                        <a:t>1990-1998</a:t>
                      </a:r>
                    </a:p>
                    <a:p>
                      <a:pPr algn="ctr">
                        <a:lnSpc>
                          <a:spcPct val="150000"/>
                        </a:lnSpc>
                      </a:pPr>
                      <a:r>
                        <a:rPr lang="id-ID" sz="1600" dirty="0" smtClean="0">
                          <a:latin typeface="Times New Roman" pitchFamily="18" charset="0"/>
                          <a:cs typeface="Times New Roman" pitchFamily="18" charset="0"/>
                        </a:rPr>
                        <a:t>1998-1999</a:t>
                      </a:r>
                    </a:p>
                    <a:p>
                      <a:pPr algn="ctr">
                        <a:lnSpc>
                          <a:spcPct val="150000"/>
                        </a:lnSpc>
                      </a:pPr>
                      <a:r>
                        <a:rPr lang="id-ID" sz="1600" dirty="0" smtClean="0">
                          <a:latin typeface="Times New Roman" pitchFamily="18" charset="0"/>
                          <a:cs typeface="Times New Roman" pitchFamily="18" charset="0"/>
                        </a:rPr>
                        <a:t>1999-2005</a:t>
                      </a:r>
                    </a:p>
                    <a:p>
                      <a:pPr algn="ctr">
                        <a:lnSpc>
                          <a:spcPct val="150000"/>
                        </a:lnSpc>
                      </a:pPr>
                      <a:r>
                        <a:rPr lang="id-ID" sz="1600" dirty="0" smtClean="0">
                          <a:latin typeface="Times New Roman" pitchFamily="18" charset="0"/>
                          <a:cs typeface="Times New Roman" pitchFamily="18" charset="0"/>
                        </a:rPr>
                        <a:t>2005</a:t>
                      </a:r>
                    </a:p>
                    <a:p>
                      <a:pPr algn="ctr">
                        <a:lnSpc>
                          <a:spcPct val="150000"/>
                        </a:lnSpc>
                      </a:pPr>
                      <a:r>
                        <a:rPr lang="id-ID" sz="1600" dirty="0" smtClean="0">
                          <a:latin typeface="Times New Roman" pitchFamily="18" charset="0"/>
                          <a:cs typeface="Times New Roman" pitchFamily="18" charset="0"/>
                        </a:rPr>
                        <a:t>2005-2012</a:t>
                      </a:r>
                    </a:p>
                    <a:p>
                      <a:pPr algn="ctr">
                        <a:lnSpc>
                          <a:spcPct val="150000"/>
                        </a:lnSpc>
                      </a:pPr>
                      <a:r>
                        <a:rPr lang="id-ID" sz="1600" dirty="0" smtClean="0">
                          <a:latin typeface="Times New Roman" pitchFamily="18" charset="0"/>
                          <a:cs typeface="Times New Roman" pitchFamily="18" charset="0"/>
                        </a:rPr>
                        <a:t>2012-2017</a:t>
                      </a:r>
                    </a:p>
                    <a:p>
                      <a:pPr algn="ctr">
                        <a:lnSpc>
                          <a:spcPct val="150000"/>
                        </a:lnSpc>
                      </a:pPr>
                      <a:r>
                        <a:rPr lang="id-ID" sz="1600" dirty="0" smtClean="0">
                          <a:latin typeface="Times New Roman" pitchFamily="18" charset="0"/>
                          <a:cs typeface="Times New Roman" pitchFamily="18" charset="0"/>
                        </a:rPr>
                        <a:t>2017-2018</a:t>
                      </a:r>
                    </a:p>
                    <a:p>
                      <a:pPr algn="ctr">
                        <a:lnSpc>
                          <a:spcPct val="150000"/>
                        </a:lnSpc>
                      </a:pPr>
                      <a:r>
                        <a:rPr lang="id-ID" sz="1600" dirty="0" smtClean="0">
                          <a:latin typeface="Times New Roman" pitchFamily="18" charset="0"/>
                          <a:cs typeface="Times New Roman" pitchFamily="18" charset="0"/>
                        </a:rPr>
                        <a:t>2018-2019</a:t>
                      </a:r>
                    </a:p>
                    <a:p>
                      <a:pPr algn="ctr">
                        <a:lnSpc>
                          <a:spcPct val="150000"/>
                        </a:lnSpc>
                      </a:pPr>
                      <a:r>
                        <a:rPr lang="id-ID" sz="1600" dirty="0" smtClean="0">
                          <a:latin typeface="Times New Roman" pitchFamily="18" charset="0"/>
                          <a:cs typeface="Times New Roman" pitchFamily="18" charset="0"/>
                        </a:rPr>
                        <a:t>2020-2021</a:t>
                      </a:r>
                    </a:p>
                    <a:p>
                      <a:pPr algn="ctr">
                        <a:lnSpc>
                          <a:spcPct val="150000"/>
                        </a:lnSpc>
                      </a:pPr>
                      <a:r>
                        <a:rPr lang="id-ID" sz="1600" dirty="0" smtClean="0">
                          <a:latin typeface="Times New Roman" pitchFamily="18" charset="0"/>
                          <a:cs typeface="Times New Roman" pitchFamily="18" charset="0"/>
                        </a:rPr>
                        <a:t>2021 – </a:t>
                      </a:r>
                      <a:r>
                        <a:rPr lang="en-US" sz="1600" dirty="0" smtClean="0">
                          <a:latin typeface="Times New Roman" pitchFamily="18" charset="0"/>
                          <a:cs typeface="Times New Roman" pitchFamily="18" charset="0"/>
                        </a:rPr>
                        <a:t>2023</a:t>
                      </a:r>
                    </a:p>
                    <a:p>
                      <a:pPr algn="ctr">
                        <a:lnSpc>
                          <a:spcPct val="150000"/>
                        </a:lnSpc>
                      </a:pPr>
                      <a:r>
                        <a:rPr lang="en-US" sz="1600" dirty="0" smtClean="0">
                          <a:latin typeface="Times New Roman" pitchFamily="18" charset="0"/>
                          <a:cs typeface="Times New Roman" pitchFamily="18" charset="0"/>
                        </a:rPr>
                        <a:t>JUNI 2023 </a:t>
                      </a:r>
                      <a:endParaRPr lang="id-ID" sz="1600" dirty="0">
                        <a:latin typeface="Times New Roman" pitchFamily="18" charset="0"/>
                        <a:cs typeface="Times New Roman" pitchFamily="18" charset="0"/>
                      </a:endParaRPr>
                    </a:p>
                  </a:txBody>
                  <a:tcPr/>
                </a:tc>
                <a:tc>
                  <a:txBody>
                    <a:bodyPr/>
                    <a:lstStyle/>
                    <a:p>
                      <a:pPr algn="ctr">
                        <a:lnSpc>
                          <a:spcPct val="150000"/>
                        </a:lnSpc>
                      </a:pPr>
                      <a:r>
                        <a:rPr lang="id-ID" sz="1600" dirty="0" smtClean="0">
                          <a:latin typeface="Times New Roman" pitchFamily="18" charset="0"/>
                          <a:cs typeface="Times New Roman" pitchFamily="18" charset="0"/>
                        </a:rPr>
                        <a:t>Kades</a:t>
                      </a:r>
                    </a:p>
                    <a:p>
                      <a:pPr algn="ctr">
                        <a:lnSpc>
                          <a:spcPct val="150000"/>
                        </a:lnSpc>
                      </a:pPr>
                      <a:r>
                        <a:rPr lang="id-ID" sz="1600" dirty="0" smtClean="0">
                          <a:latin typeface="Times New Roman" pitchFamily="18" charset="0"/>
                          <a:cs typeface="Times New Roman" pitchFamily="18" charset="0"/>
                        </a:rPr>
                        <a:t>Kades</a:t>
                      </a:r>
                    </a:p>
                    <a:p>
                      <a:pPr algn="ctr">
                        <a:lnSpc>
                          <a:spcPct val="150000"/>
                        </a:lnSpc>
                      </a:pPr>
                      <a:r>
                        <a:rPr lang="id-ID" sz="1600" dirty="0" smtClean="0">
                          <a:latin typeface="Times New Roman" pitchFamily="18" charset="0"/>
                          <a:cs typeface="Times New Roman" pitchFamily="18" charset="0"/>
                        </a:rPr>
                        <a:t>Kades</a:t>
                      </a:r>
                    </a:p>
                    <a:p>
                      <a:pPr algn="ctr">
                        <a:lnSpc>
                          <a:spcPct val="150000"/>
                        </a:lnSpc>
                      </a:pPr>
                      <a:r>
                        <a:rPr lang="id-ID" sz="1600" dirty="0" smtClean="0">
                          <a:latin typeface="Times New Roman" pitchFamily="18" charset="0"/>
                          <a:cs typeface="Times New Roman" pitchFamily="18" charset="0"/>
                        </a:rPr>
                        <a:t>Kades</a:t>
                      </a:r>
                    </a:p>
                    <a:p>
                      <a:pPr algn="ctr">
                        <a:lnSpc>
                          <a:spcPct val="150000"/>
                        </a:lnSpc>
                      </a:pPr>
                      <a:r>
                        <a:rPr lang="id-ID" sz="1600" dirty="0" smtClean="0">
                          <a:latin typeface="Times New Roman" pitchFamily="18" charset="0"/>
                          <a:cs typeface="Times New Roman" pitchFamily="18" charset="0"/>
                        </a:rPr>
                        <a:t>Kades</a:t>
                      </a:r>
                    </a:p>
                    <a:p>
                      <a:pPr algn="ctr">
                        <a:lnSpc>
                          <a:spcPct val="150000"/>
                        </a:lnSpc>
                      </a:pPr>
                      <a:r>
                        <a:rPr lang="id-ID" sz="1600" dirty="0" smtClean="0">
                          <a:latin typeface="Times New Roman" pitchFamily="18" charset="0"/>
                          <a:cs typeface="Times New Roman" pitchFamily="18" charset="0"/>
                        </a:rPr>
                        <a:t>Kades</a:t>
                      </a:r>
                    </a:p>
                    <a:p>
                      <a:pPr algn="ctr">
                        <a:lnSpc>
                          <a:spcPct val="150000"/>
                        </a:lnSpc>
                      </a:pPr>
                      <a:r>
                        <a:rPr lang="id-ID" sz="1600" dirty="0" smtClean="0">
                          <a:latin typeface="Times New Roman" pitchFamily="18" charset="0"/>
                          <a:cs typeface="Times New Roman" pitchFamily="18" charset="0"/>
                        </a:rPr>
                        <a:t>Kades</a:t>
                      </a:r>
                    </a:p>
                    <a:p>
                      <a:pPr algn="ctr">
                        <a:lnSpc>
                          <a:spcPct val="150000"/>
                        </a:lnSpc>
                      </a:pPr>
                      <a:r>
                        <a:rPr lang="id-ID" sz="1600" dirty="0" smtClean="0">
                          <a:latin typeface="Times New Roman" pitchFamily="18" charset="0"/>
                          <a:cs typeface="Times New Roman" pitchFamily="18" charset="0"/>
                        </a:rPr>
                        <a:t>Kades</a:t>
                      </a:r>
                    </a:p>
                    <a:p>
                      <a:pPr algn="ctr">
                        <a:lnSpc>
                          <a:spcPct val="150000"/>
                        </a:lnSpc>
                      </a:pPr>
                      <a:r>
                        <a:rPr lang="id-ID" sz="1600" dirty="0" smtClean="0">
                          <a:latin typeface="Times New Roman" pitchFamily="18" charset="0"/>
                          <a:cs typeface="Times New Roman" pitchFamily="18" charset="0"/>
                        </a:rPr>
                        <a:t>Lurah</a:t>
                      </a:r>
                    </a:p>
                    <a:p>
                      <a:pPr algn="ctr">
                        <a:lnSpc>
                          <a:spcPct val="150000"/>
                        </a:lnSpc>
                      </a:pPr>
                      <a:r>
                        <a:rPr lang="id-ID" sz="1600" dirty="0" smtClean="0">
                          <a:latin typeface="Times New Roman" pitchFamily="18" charset="0"/>
                          <a:cs typeface="Times New Roman" pitchFamily="18" charset="0"/>
                        </a:rPr>
                        <a:t>Plh Lurah</a:t>
                      </a:r>
                    </a:p>
                    <a:p>
                      <a:pPr algn="ctr">
                        <a:lnSpc>
                          <a:spcPct val="150000"/>
                        </a:lnSpc>
                      </a:pPr>
                      <a:r>
                        <a:rPr lang="id-ID" sz="1600" dirty="0" smtClean="0">
                          <a:latin typeface="Times New Roman" pitchFamily="18" charset="0"/>
                          <a:cs typeface="Times New Roman" pitchFamily="18" charset="0"/>
                        </a:rPr>
                        <a:t>Lurah</a:t>
                      </a:r>
                    </a:p>
                    <a:p>
                      <a:pPr algn="ctr">
                        <a:lnSpc>
                          <a:spcPct val="150000"/>
                        </a:lnSpc>
                      </a:pPr>
                      <a:r>
                        <a:rPr lang="id-ID" sz="1600" dirty="0" smtClean="0">
                          <a:latin typeface="Times New Roman" pitchFamily="18" charset="0"/>
                          <a:cs typeface="Times New Roman" pitchFamily="18" charset="0"/>
                        </a:rPr>
                        <a:t>Lurah</a:t>
                      </a:r>
                    </a:p>
                    <a:p>
                      <a:pPr algn="ctr">
                        <a:lnSpc>
                          <a:spcPct val="150000"/>
                        </a:lnSpc>
                      </a:pPr>
                      <a:r>
                        <a:rPr lang="id-ID" sz="1600" dirty="0" smtClean="0">
                          <a:latin typeface="Times New Roman" pitchFamily="18" charset="0"/>
                          <a:cs typeface="Times New Roman" pitchFamily="18" charset="0"/>
                        </a:rPr>
                        <a:t>Lurah</a:t>
                      </a:r>
                    </a:p>
                    <a:p>
                      <a:pPr algn="ctr">
                        <a:lnSpc>
                          <a:spcPct val="150000"/>
                        </a:lnSpc>
                      </a:pPr>
                      <a:r>
                        <a:rPr lang="id-ID" sz="1600" dirty="0" smtClean="0">
                          <a:latin typeface="Times New Roman" pitchFamily="18" charset="0"/>
                          <a:cs typeface="Times New Roman" pitchFamily="18" charset="0"/>
                        </a:rPr>
                        <a:t>Lurah</a:t>
                      </a:r>
                    </a:p>
                    <a:p>
                      <a:pPr algn="ctr">
                        <a:lnSpc>
                          <a:spcPct val="150000"/>
                        </a:lnSpc>
                      </a:pPr>
                      <a:r>
                        <a:rPr lang="id-ID" sz="1600" dirty="0" smtClean="0">
                          <a:latin typeface="Times New Roman" pitchFamily="18" charset="0"/>
                          <a:cs typeface="Times New Roman" pitchFamily="18" charset="0"/>
                        </a:rPr>
                        <a:t>Lurah</a:t>
                      </a:r>
                    </a:p>
                    <a:p>
                      <a:pPr algn="ctr">
                        <a:lnSpc>
                          <a:spcPct val="150000"/>
                        </a:lnSpc>
                      </a:pPr>
                      <a:r>
                        <a:rPr lang="id-ID" sz="1600" dirty="0" smtClean="0">
                          <a:latin typeface="Times New Roman" pitchFamily="18" charset="0"/>
                          <a:cs typeface="Times New Roman" pitchFamily="18" charset="0"/>
                        </a:rPr>
                        <a:t>Lurah</a:t>
                      </a:r>
                    </a:p>
                    <a:p>
                      <a:pPr algn="ctr">
                        <a:lnSpc>
                          <a:spcPct val="150000"/>
                        </a:lnSpc>
                      </a:pPr>
                      <a:r>
                        <a:rPr lang="id-ID" sz="1600" dirty="0" smtClean="0">
                          <a:latin typeface="Times New Roman" pitchFamily="18" charset="0"/>
                          <a:cs typeface="Times New Roman" pitchFamily="18" charset="0"/>
                        </a:rPr>
                        <a:t>Lurah</a:t>
                      </a:r>
                    </a:p>
                    <a:p>
                      <a:pPr algn="ctr">
                        <a:lnSpc>
                          <a:spcPct val="150000"/>
                        </a:lnSpc>
                      </a:pPr>
                      <a:r>
                        <a:rPr lang="id-ID" sz="1600" dirty="0" smtClean="0">
                          <a:latin typeface="Times New Roman" pitchFamily="18" charset="0"/>
                          <a:cs typeface="Times New Roman" pitchFamily="18" charset="0"/>
                        </a:rPr>
                        <a:t>Lurah</a:t>
                      </a:r>
                      <a:endParaRPr lang="en-US" sz="1600" dirty="0" smtClean="0">
                        <a:latin typeface="Times New Roman" pitchFamily="18" charset="0"/>
                        <a:cs typeface="Times New Roman" pitchFamily="18" charset="0"/>
                      </a:endParaRPr>
                    </a:p>
                    <a:p>
                      <a:pPr algn="ctr">
                        <a:lnSpc>
                          <a:spcPct val="150000"/>
                        </a:lnSpc>
                      </a:pPr>
                      <a:r>
                        <a:rPr lang="en-US" sz="1600" dirty="0" err="1" smtClean="0">
                          <a:latin typeface="Times New Roman" pitchFamily="18" charset="0"/>
                          <a:cs typeface="Times New Roman" pitchFamily="18" charset="0"/>
                        </a:rPr>
                        <a:t>Lurah</a:t>
                      </a:r>
                      <a:endParaRPr lang="id-ID" sz="1600" dirty="0">
                        <a:latin typeface="Times New Roman" pitchFamily="18" charset="0"/>
                        <a:cs typeface="Times New Roman" pitchFamily="18" charset="0"/>
                      </a:endParaRPr>
                    </a:p>
                  </a:txBody>
                  <a:tcPr/>
                </a:tc>
              </a:tr>
            </a:tbl>
          </a:graphicData>
        </a:graphic>
      </p:graphicFrame>
      <p:sp>
        <p:nvSpPr>
          <p:cNvPr id="8" name="Footer Placeholder 2"/>
          <p:cNvSpPr txBox="1">
            <a:spLocks/>
          </p:cNvSpPr>
          <p:nvPr/>
        </p:nvSpPr>
        <p:spPr>
          <a:xfrm rot="16200000">
            <a:off x="5702952" y="78365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9" name="TextBox 8"/>
          <p:cNvSpPr txBox="1"/>
          <p:nvPr/>
        </p:nvSpPr>
        <p:spPr>
          <a:xfrm>
            <a:off x="1828800" y="838200"/>
            <a:ext cx="3961534" cy="400110"/>
          </a:xfrm>
          <a:prstGeom prst="rect">
            <a:avLst/>
          </a:prstGeom>
          <a:noFill/>
        </p:spPr>
        <p:txBody>
          <a:bodyPr wrap="none" rtlCol="0">
            <a:spAutoFit/>
          </a:bodyPr>
          <a:lstStyle/>
          <a:p>
            <a:r>
              <a:rPr lang="id-ID" sz="2000" b="1" dirty="0" smtClean="0">
                <a:latin typeface="Times New Roman" pitchFamily="18" charset="0"/>
                <a:cs typeface="Times New Roman" pitchFamily="18" charset="0"/>
              </a:rPr>
              <a:t>Daftar Nama Kepala Desa / Lurah</a:t>
            </a:r>
            <a:endParaRPr lang="id-ID" sz="2000" b="1" dirty="0">
              <a:latin typeface="Times New Roman" pitchFamily="18" charset="0"/>
              <a:cs typeface="Times New Roman" pitchFamily="18" charset="0"/>
            </a:endParaRPr>
          </a:p>
        </p:txBody>
      </p:sp>
    </p:spTree>
    <p:extLst>
      <p:ext uri="{BB962C8B-B14F-4D97-AF65-F5344CB8AC3E}">
        <p14:creationId xmlns:p14="http://schemas.microsoft.com/office/powerpoint/2010/main" xmlns="" val="3502191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8DFBCBCA-75C9-4BD8-8C27-33BD4C35F67E}" type="slidenum">
              <a:rPr lang="en-US" smtClean="0"/>
              <a:pPr/>
              <a:t>9</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733800" y="1066801"/>
            <a:ext cx="3124200" cy="396239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94138" y="1066801"/>
            <a:ext cx="3111062" cy="396239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81000" y="5486400"/>
            <a:ext cx="3124200" cy="407684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733800" y="5486400"/>
            <a:ext cx="3124200" cy="4076848"/>
          </a:xfrm>
          <a:prstGeom prst="rect">
            <a:avLst/>
          </a:prstGeom>
        </p:spPr>
      </p:pic>
      <p:sp>
        <p:nvSpPr>
          <p:cNvPr id="11" name="Footer Placeholder 2"/>
          <p:cNvSpPr txBox="1">
            <a:spLocks/>
          </p:cNvSpPr>
          <p:nvPr/>
        </p:nvSpPr>
        <p:spPr>
          <a:xfrm rot="16200000">
            <a:off x="5702952" y="7659636"/>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2" name="TextBox 1"/>
          <p:cNvSpPr txBox="1"/>
          <p:nvPr/>
        </p:nvSpPr>
        <p:spPr>
          <a:xfrm>
            <a:off x="5334000" y="4572000"/>
            <a:ext cx="1600200" cy="461665"/>
          </a:xfrm>
          <a:prstGeom prst="rect">
            <a:avLst/>
          </a:prstGeom>
          <a:noFill/>
        </p:spPr>
        <p:txBody>
          <a:bodyPr wrap="square" rtlCol="0">
            <a:spAutoFit/>
          </a:bodyPr>
          <a:lstStyle/>
          <a:p>
            <a:pPr algn="ctr"/>
            <a:r>
              <a:rPr lang="id-ID" sz="1200" dirty="0" smtClean="0"/>
              <a:t>BADRUN, AR</a:t>
            </a:r>
          </a:p>
          <a:p>
            <a:pPr algn="ctr"/>
            <a:r>
              <a:rPr lang="id-ID" sz="1200" dirty="0" smtClean="0"/>
              <a:t>KADES 1977 - 1978</a:t>
            </a:r>
            <a:endParaRPr lang="id-ID" sz="1200" dirty="0"/>
          </a:p>
        </p:txBody>
      </p:sp>
      <p:sp>
        <p:nvSpPr>
          <p:cNvPr id="12" name="TextBox 11"/>
          <p:cNvSpPr txBox="1"/>
          <p:nvPr/>
        </p:nvSpPr>
        <p:spPr>
          <a:xfrm>
            <a:off x="1066800" y="4572000"/>
            <a:ext cx="1752600" cy="461665"/>
          </a:xfrm>
          <a:prstGeom prst="rect">
            <a:avLst/>
          </a:prstGeom>
          <a:noFill/>
        </p:spPr>
        <p:txBody>
          <a:bodyPr wrap="square" rtlCol="0">
            <a:spAutoFit/>
          </a:bodyPr>
          <a:lstStyle/>
          <a:p>
            <a:pPr algn="ctr"/>
            <a:r>
              <a:rPr lang="id-ID" sz="1200" dirty="0" smtClean="0"/>
              <a:t>MAKMUR DJAMADI</a:t>
            </a:r>
          </a:p>
          <a:p>
            <a:pPr algn="ctr"/>
            <a:r>
              <a:rPr lang="id-ID" sz="1200" dirty="0" smtClean="0"/>
              <a:t>KADES 1971 - 1974</a:t>
            </a:r>
            <a:endParaRPr lang="id-ID" sz="1200" dirty="0"/>
          </a:p>
        </p:txBody>
      </p:sp>
      <p:sp>
        <p:nvSpPr>
          <p:cNvPr id="13" name="TextBox 12"/>
          <p:cNvSpPr txBox="1"/>
          <p:nvPr/>
        </p:nvSpPr>
        <p:spPr>
          <a:xfrm>
            <a:off x="1066800" y="9139535"/>
            <a:ext cx="1752600" cy="461665"/>
          </a:xfrm>
          <a:prstGeom prst="rect">
            <a:avLst/>
          </a:prstGeom>
          <a:noFill/>
        </p:spPr>
        <p:txBody>
          <a:bodyPr wrap="square" rtlCol="0">
            <a:spAutoFit/>
          </a:bodyPr>
          <a:lstStyle/>
          <a:p>
            <a:pPr algn="ctr"/>
            <a:r>
              <a:rPr lang="id-ID" sz="1200" dirty="0" smtClean="0"/>
              <a:t>SUKARDI YAKALA</a:t>
            </a:r>
          </a:p>
          <a:p>
            <a:pPr algn="ctr"/>
            <a:r>
              <a:rPr lang="id-ID" sz="1200" dirty="0" smtClean="0"/>
              <a:t>KADES 1978 - 1980</a:t>
            </a:r>
            <a:endParaRPr lang="id-ID" sz="1200" dirty="0"/>
          </a:p>
        </p:txBody>
      </p:sp>
      <p:sp>
        <p:nvSpPr>
          <p:cNvPr id="14" name="TextBox 13"/>
          <p:cNvSpPr txBox="1"/>
          <p:nvPr/>
        </p:nvSpPr>
        <p:spPr>
          <a:xfrm>
            <a:off x="4495800" y="9139535"/>
            <a:ext cx="1752600" cy="461665"/>
          </a:xfrm>
          <a:prstGeom prst="rect">
            <a:avLst/>
          </a:prstGeom>
          <a:noFill/>
        </p:spPr>
        <p:txBody>
          <a:bodyPr wrap="square" rtlCol="0">
            <a:spAutoFit/>
          </a:bodyPr>
          <a:lstStyle/>
          <a:p>
            <a:pPr algn="ctr"/>
            <a:r>
              <a:rPr lang="id-ID" sz="1200" dirty="0" smtClean="0"/>
              <a:t>SARPIN PAWEKO</a:t>
            </a:r>
          </a:p>
          <a:p>
            <a:pPr algn="ctr"/>
            <a:r>
              <a:rPr lang="id-ID" sz="1200" dirty="0" smtClean="0"/>
              <a:t>LURAH 1985 - 1990</a:t>
            </a:r>
            <a:endParaRPr lang="id-ID" sz="1200" dirty="0"/>
          </a:p>
        </p:txBody>
      </p:sp>
    </p:spTree>
    <p:extLst>
      <p:ext uri="{BB962C8B-B14F-4D97-AF65-F5344CB8AC3E}">
        <p14:creationId xmlns:p14="http://schemas.microsoft.com/office/powerpoint/2010/main" xmlns="" val="267208918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txDef>
      <a:spPr>
        <a:noFill/>
        <a:ln>
          <a:solidFill>
            <a:schemeClr val="tx2">
              <a:lumMod val="75000"/>
            </a:schemeClr>
          </a:solidFill>
        </a:ln>
        <a:effectLst>
          <a:glow rad="63500">
            <a:schemeClr val="accent1">
              <a:satMod val="175000"/>
              <a:alpha val="40000"/>
            </a:schemeClr>
          </a:glow>
        </a:effectLst>
      </a:spPr>
      <a:bodyPr lIns="95064" tIns="47532" rIns="95064" bIns="47532">
        <a:normAutofit fontScale="92500"/>
      </a:bodyPr>
      <a:lstStyle>
        <a:defPPr marL="54941" indent="53371" algn="just">
          <a:lnSpc>
            <a:spcPct val="150000"/>
          </a:lnSpc>
          <a:buNone/>
          <a:defRPr sz="1400" dirty="0">
            <a:solidFill>
              <a:schemeClr val="tx1">
                <a:lumMod val="95000"/>
                <a:lumOff val="5000"/>
              </a:schemeClr>
            </a:solidFill>
            <a:latin typeface="Maiandra GD" pitchFamily="34" charset="0"/>
            <a:ea typeface="Microsoft JhengHei" pitchFamily="34" charset="-120"/>
          </a:defRPr>
        </a:defPPr>
      </a:lstStyle>
      <a:style>
        <a:lnRef idx="2">
          <a:schemeClr val="accent5"/>
        </a:lnRef>
        <a:fillRef idx="1">
          <a:schemeClr val="lt1"/>
        </a:fillRef>
        <a:effectRef idx="0">
          <a:schemeClr val="accent5"/>
        </a:effectRef>
        <a:fontRef idx="minor">
          <a:schemeClr val="dk1"/>
        </a:fontRef>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6343020</TotalTime>
  <Words>4389</Words>
  <Application>Microsoft Office PowerPoint</Application>
  <PresentationFormat>Custom</PresentationFormat>
  <Paragraphs>1623</Paragraphs>
  <Slides>64</Slides>
  <Notes>51</Notes>
  <HiddenSlides>0</HiddenSlides>
  <MMClips>0</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Oriel</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1.GEOGRAFI  Wilayah Kelurahan Palupi memiliki luas lahan sebanyak 116.8 Ha, dengan ketinggian berada pada 150 m di atas permukaan Laut. Rata-rata suhu udara mencapai 25–28°c, tekanan udara 1013–1015 mb, kelembaban udara 69–79 %, penyinaran matahari 45–70 %, curah hujan 2–7 mm, kecepatan angin 6–7 knots, dengan angin terbanyak dari arah Barat Laut.   Batas Wilayah Kelurahan Palupi adalah sebagai berikut : Sebelah Utara dengan kelurahan Tavanjuka Sebelah selatan dengan Desa Baliase Kec. Marawola Kab. Sigi Sebelah Barat  dengan Kelurahan Pengawu Sebelah Timur dengan Kelurahan Tavanjuka dan Desa Tinggede Kec. Marawola Kab. Sigi  Jumlah total luas wilayah kelurahan palupi, terdiri dari 100 % daratan dan disebelah barat dilintasi oleh Sungai Lewara sepanjang 1 km. Penggunaan lahan di Kelurahan Palupi dintaranya adalah untuk pemukiman, kuburan,  sawah/ladang,  Peternakan, sarana  olah raga,  Prasarana Pemerintah dan Prasarana Umum lainnya.</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Palupi</dc:creator>
  <cp:lastModifiedBy>ACER</cp:lastModifiedBy>
  <cp:revision>1589</cp:revision>
  <cp:lastPrinted>2022-06-30T04:08:05Z</cp:lastPrinted>
  <dcterms:created xsi:type="dcterms:W3CDTF">2010-10-07T02:13:29Z</dcterms:created>
  <dcterms:modified xsi:type="dcterms:W3CDTF">2024-01-10T02:07:04Z</dcterms:modified>
</cp:coreProperties>
</file>